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heme/theme5.xml" ContentType="application/vnd.openxmlformats-officedocument.them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2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notesSlides/notesSlide3.xml" ContentType="application/vnd.openxmlformats-officedocument.presentationml.notesSlide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5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6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9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0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11.xml" ContentType="application/vnd.openxmlformats-officedocument.presentationml.notesSlide+xml"/>
  <Override PartName="/ppt/tags/tag411.xml" ContentType="application/vnd.openxmlformats-officedocument.presentationml.tags+xml"/>
  <Override PartName="/ppt/notesSlides/notesSlide12.xml" ContentType="application/vnd.openxmlformats-officedocument.presentationml.notesSlide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82" r:id="rId3"/>
    <p:sldMasterId id="2147483701" r:id="rId4"/>
  </p:sldMasterIdLst>
  <p:notesMasterIdLst>
    <p:notesMasterId r:id="rId27"/>
  </p:notesMasterIdLst>
  <p:sldIdLst>
    <p:sldId id="670" r:id="rId5"/>
    <p:sldId id="727" r:id="rId6"/>
    <p:sldId id="728" r:id="rId7"/>
    <p:sldId id="741" r:id="rId8"/>
    <p:sldId id="740" r:id="rId9"/>
    <p:sldId id="729" r:id="rId10"/>
    <p:sldId id="730" r:id="rId11"/>
    <p:sldId id="731" r:id="rId12"/>
    <p:sldId id="739" r:id="rId13"/>
    <p:sldId id="733" r:id="rId14"/>
    <p:sldId id="734" r:id="rId15"/>
    <p:sldId id="735" r:id="rId16"/>
    <p:sldId id="736" r:id="rId17"/>
    <p:sldId id="737" r:id="rId18"/>
    <p:sldId id="744" r:id="rId19"/>
    <p:sldId id="663" r:id="rId20"/>
    <p:sldId id="665" r:id="rId21"/>
    <p:sldId id="667" r:id="rId22"/>
    <p:sldId id="646" r:id="rId23"/>
    <p:sldId id="638" r:id="rId24"/>
    <p:sldId id="746" r:id="rId25"/>
    <p:sldId id="60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B03"/>
    <a:srgbClr val="EC660E"/>
    <a:srgbClr val="ED7110"/>
    <a:srgbClr val="2C2E2E"/>
    <a:srgbClr val="FC3903"/>
    <a:srgbClr val="FC7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B44BEB-6A2E-44F8-9006-EF6EBB156198}" type="doc">
      <dgm:prSet loTypeId="urn:microsoft.com/office/officeart/2008/layout/AscendingPictureAccentProcess" loCatId="process" qsTypeId="urn:microsoft.com/office/officeart/2005/8/quickstyle/simple4#1" qsCatId="simple" csTypeId="urn:microsoft.com/office/officeart/2005/8/colors/accent2_2#1" csCatId="accent2" phldr="1"/>
      <dgm:spPr/>
      <dgm:t>
        <a:bodyPr/>
        <a:lstStyle/>
        <a:p>
          <a:endParaRPr lang="zh-CN" altLang="en-US"/>
        </a:p>
      </dgm:t>
    </dgm:pt>
    <dgm:pt modelId="{D30DDE40-DD41-4AF0-A862-0FDB9D9CA365}">
      <dgm:prSet phldrT="[文本]"/>
      <dgm:spPr/>
      <dgm:t>
        <a:bodyPr/>
        <a:lstStyle/>
        <a:p>
          <a:r>
            <a:rPr lang="zh-CN" altLang="en-US" dirty="0"/>
            <a:t>指针</a:t>
          </a:r>
        </a:p>
      </dgm:t>
    </dgm:pt>
    <dgm:pt modelId="{0360CA1F-C19F-41AE-B28D-C7DE4992BA09}" type="parTrans" cxnId="{8CE3B861-0D16-40E2-9BA1-A670EE122A11}">
      <dgm:prSet/>
      <dgm:spPr/>
      <dgm:t>
        <a:bodyPr/>
        <a:lstStyle/>
        <a:p>
          <a:endParaRPr lang="zh-CN" altLang="en-US"/>
        </a:p>
      </dgm:t>
    </dgm:pt>
    <dgm:pt modelId="{110861DE-D56A-4D5C-AF40-383DCACC9176}" type="sibTrans" cxnId="{8CE3B861-0D16-40E2-9BA1-A670EE122A1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8A63ED3-72BD-48A8-B583-9E7AB2BD0ACA}">
      <dgm:prSet phldrT="[文本]"/>
      <dgm:spPr/>
      <dgm:t>
        <a:bodyPr/>
        <a:lstStyle/>
        <a:p>
          <a:r>
            <a:rPr lang="zh-CN" altLang="en-US" dirty="0"/>
            <a:t>结构体</a:t>
          </a:r>
        </a:p>
      </dgm:t>
    </dgm:pt>
    <dgm:pt modelId="{9666D8B9-5CC7-4B57-8BD1-CE6705513E66}" type="parTrans" cxnId="{ACE05F80-01D8-4553-B0D8-BD1774915D2E}">
      <dgm:prSet/>
      <dgm:spPr/>
      <dgm:t>
        <a:bodyPr/>
        <a:lstStyle/>
        <a:p>
          <a:endParaRPr lang="zh-CN" altLang="en-US"/>
        </a:p>
      </dgm:t>
    </dgm:pt>
    <dgm:pt modelId="{67218CB5-C879-4135-AA2C-874DCB90D764}" type="sibTrans" cxnId="{ACE05F80-01D8-4553-B0D8-BD1774915D2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8DEDCF52-DAC0-4783-9C1C-BBF069914108}">
      <dgm:prSet phldrT="[文本]"/>
      <dgm:spPr/>
      <dgm:t>
        <a:bodyPr/>
        <a:lstStyle/>
        <a:p>
          <a:r>
            <a:rPr lang="zh-CN" altLang="en-US" dirty="0"/>
            <a:t>链表</a:t>
          </a:r>
        </a:p>
      </dgm:t>
    </dgm:pt>
    <dgm:pt modelId="{E45D71A7-C517-4A55-8248-A64C75765918}" type="parTrans" cxnId="{EB1337D9-7AE9-479F-AD6E-E9115C8C1455}">
      <dgm:prSet/>
      <dgm:spPr/>
      <dgm:t>
        <a:bodyPr/>
        <a:lstStyle/>
        <a:p>
          <a:endParaRPr lang="zh-CN" altLang="en-US"/>
        </a:p>
      </dgm:t>
    </dgm:pt>
    <dgm:pt modelId="{9586FAB6-D9F6-412D-BB1A-63188D5CF561}" type="sibTrans" cxnId="{EB1337D9-7AE9-479F-AD6E-E9115C8C145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zh-CN" altLang="en-US"/>
        </a:p>
      </dgm:t>
    </dgm:pt>
    <dgm:pt modelId="{F25E43A0-984B-4F6B-B773-EDC12D4B1E0E}">
      <dgm:prSet phldrT="[文本]"/>
      <dgm:spPr/>
      <dgm:t>
        <a:bodyPr/>
        <a:lstStyle/>
        <a:p>
          <a:r>
            <a:rPr lang="zh-CN" altLang="en-US" dirty="0"/>
            <a:t>变量</a:t>
          </a:r>
        </a:p>
      </dgm:t>
    </dgm:pt>
    <dgm:pt modelId="{EEAC6CCD-74EA-4BE3-861D-11B97F824F51}" type="parTrans" cxnId="{4DC97CEF-2206-426A-9F12-0EBFE6AD4673}">
      <dgm:prSet/>
      <dgm:spPr/>
      <dgm:t>
        <a:bodyPr/>
        <a:lstStyle/>
        <a:p>
          <a:endParaRPr lang="zh-CN" altLang="en-US"/>
        </a:p>
      </dgm:t>
    </dgm:pt>
    <dgm:pt modelId="{BE3E9C7D-F91E-4177-A189-4E41851BD7CF}" type="sibTrans" cxnId="{4DC97CEF-2206-426A-9F12-0EBFE6AD4673}">
      <dgm:prSet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  <dgm:t>
        <a:bodyPr/>
        <a:lstStyle/>
        <a:p>
          <a:endParaRPr lang="zh-CN" altLang="en-US"/>
        </a:p>
      </dgm:t>
    </dgm:pt>
    <dgm:pt modelId="{7433DE6F-5EFB-492D-A97A-5C6BF34C1C7C}" type="pres">
      <dgm:prSet presAssocID="{EEB44BEB-6A2E-44F8-9006-EF6EBB156198}" presName="Name0" presStyleCnt="0">
        <dgm:presLayoutVars>
          <dgm:chMax val="7"/>
          <dgm:chPref val="7"/>
          <dgm:dir/>
        </dgm:presLayoutVars>
      </dgm:prSet>
      <dgm:spPr/>
    </dgm:pt>
    <dgm:pt modelId="{DD80FCE1-B0A7-4DB7-B302-DA90BF90C8C6}" type="pres">
      <dgm:prSet presAssocID="{EEB44BEB-6A2E-44F8-9006-EF6EBB156198}" presName="dot1" presStyleLbl="alignNode1" presStyleIdx="0" presStyleCnt="13"/>
      <dgm:spPr/>
    </dgm:pt>
    <dgm:pt modelId="{92BB279B-CF6D-4023-84B0-DF05AA3A1270}" type="pres">
      <dgm:prSet presAssocID="{EEB44BEB-6A2E-44F8-9006-EF6EBB156198}" presName="dot2" presStyleLbl="alignNode1" presStyleIdx="1" presStyleCnt="13"/>
      <dgm:spPr/>
    </dgm:pt>
    <dgm:pt modelId="{689E13E6-9150-4F05-9280-AD0C386C569E}" type="pres">
      <dgm:prSet presAssocID="{EEB44BEB-6A2E-44F8-9006-EF6EBB156198}" presName="dot3" presStyleLbl="alignNode1" presStyleIdx="2" presStyleCnt="13"/>
      <dgm:spPr/>
    </dgm:pt>
    <dgm:pt modelId="{BB71D787-50B2-4B35-97A9-8C6536E8B9C0}" type="pres">
      <dgm:prSet presAssocID="{EEB44BEB-6A2E-44F8-9006-EF6EBB156198}" presName="dot4" presStyleLbl="alignNode1" presStyleIdx="3" presStyleCnt="13"/>
      <dgm:spPr/>
    </dgm:pt>
    <dgm:pt modelId="{75CA6275-DCDD-4269-828B-32E0E44FAEE8}" type="pres">
      <dgm:prSet presAssocID="{EEB44BEB-6A2E-44F8-9006-EF6EBB156198}" presName="dot5" presStyleLbl="alignNode1" presStyleIdx="4" presStyleCnt="13"/>
      <dgm:spPr/>
    </dgm:pt>
    <dgm:pt modelId="{3C15742D-7321-4B85-BD28-1EC21EB8AD53}" type="pres">
      <dgm:prSet presAssocID="{EEB44BEB-6A2E-44F8-9006-EF6EBB156198}" presName="dot6" presStyleLbl="alignNode1" presStyleIdx="5" presStyleCnt="13"/>
      <dgm:spPr/>
    </dgm:pt>
    <dgm:pt modelId="{BAFCC674-6E68-4C62-B6D2-43FAA564AF5D}" type="pres">
      <dgm:prSet presAssocID="{EEB44BEB-6A2E-44F8-9006-EF6EBB156198}" presName="dotArrow1" presStyleLbl="alignNode1" presStyleIdx="6" presStyleCnt="13"/>
      <dgm:spPr/>
    </dgm:pt>
    <dgm:pt modelId="{16DD0F5A-F9D9-464E-A6D4-71FBC6F22D25}" type="pres">
      <dgm:prSet presAssocID="{EEB44BEB-6A2E-44F8-9006-EF6EBB156198}" presName="dotArrow2" presStyleLbl="alignNode1" presStyleIdx="7" presStyleCnt="13"/>
      <dgm:spPr/>
    </dgm:pt>
    <dgm:pt modelId="{EDEB3583-34FC-4BB9-8224-75B3AF980AA6}" type="pres">
      <dgm:prSet presAssocID="{EEB44BEB-6A2E-44F8-9006-EF6EBB156198}" presName="dotArrow3" presStyleLbl="alignNode1" presStyleIdx="8" presStyleCnt="13"/>
      <dgm:spPr/>
    </dgm:pt>
    <dgm:pt modelId="{57B7FFD4-3B4F-48EA-B0B6-7B3132845906}" type="pres">
      <dgm:prSet presAssocID="{EEB44BEB-6A2E-44F8-9006-EF6EBB156198}" presName="dotArrow4" presStyleLbl="alignNode1" presStyleIdx="9" presStyleCnt="13"/>
      <dgm:spPr/>
    </dgm:pt>
    <dgm:pt modelId="{26DC8A45-6B7C-40BD-9D83-1599855A0DF7}" type="pres">
      <dgm:prSet presAssocID="{EEB44BEB-6A2E-44F8-9006-EF6EBB156198}" presName="dotArrow5" presStyleLbl="alignNode1" presStyleIdx="10" presStyleCnt="13"/>
      <dgm:spPr/>
    </dgm:pt>
    <dgm:pt modelId="{6DDA3ECD-E91A-4902-BAAD-4A5DD1BE434B}" type="pres">
      <dgm:prSet presAssocID="{EEB44BEB-6A2E-44F8-9006-EF6EBB156198}" presName="dotArrow6" presStyleLbl="alignNode1" presStyleIdx="11" presStyleCnt="13"/>
      <dgm:spPr/>
    </dgm:pt>
    <dgm:pt modelId="{C0B3EBDE-7031-4621-8FE0-52F28B82A64F}" type="pres">
      <dgm:prSet presAssocID="{EEB44BEB-6A2E-44F8-9006-EF6EBB156198}" presName="dotArrow7" presStyleLbl="alignNode1" presStyleIdx="12" presStyleCnt="13"/>
      <dgm:spPr/>
    </dgm:pt>
    <dgm:pt modelId="{AA9574BE-C99C-46D2-81CC-CAF7618D20F3}" type="pres">
      <dgm:prSet presAssocID="{F25E43A0-984B-4F6B-B773-EDC12D4B1E0E}" presName="parTx1" presStyleLbl="node1" presStyleIdx="0" presStyleCnt="4"/>
      <dgm:spPr/>
    </dgm:pt>
    <dgm:pt modelId="{2F113911-8039-4BF1-9E46-62488428EE7A}" type="pres">
      <dgm:prSet presAssocID="{BE3E9C7D-F91E-4177-A189-4E41851BD7CF}" presName="picture1" presStyleCnt="0"/>
      <dgm:spPr/>
    </dgm:pt>
    <dgm:pt modelId="{F4ED4689-F4DA-4EE5-8BA6-AF5FC4807DCC}" type="pres">
      <dgm:prSet presAssocID="{BE3E9C7D-F91E-4177-A189-4E41851BD7CF}" presName="imageRepeatNode" presStyleLbl="fgImgPlace1" presStyleIdx="0" presStyleCnt="4"/>
      <dgm:spPr/>
    </dgm:pt>
    <dgm:pt modelId="{77D452D5-F88A-4631-831E-EC2627415EC0}" type="pres">
      <dgm:prSet presAssocID="{D30DDE40-DD41-4AF0-A862-0FDB9D9CA365}" presName="parTx2" presStyleLbl="node1" presStyleIdx="1" presStyleCnt="4"/>
      <dgm:spPr/>
    </dgm:pt>
    <dgm:pt modelId="{44A68DDB-9F59-4998-A54A-B305F33C966E}" type="pres">
      <dgm:prSet presAssocID="{110861DE-D56A-4D5C-AF40-383DCACC9176}" presName="picture2" presStyleCnt="0"/>
      <dgm:spPr/>
    </dgm:pt>
    <dgm:pt modelId="{80528C37-F7F0-41D9-A7F8-4BD432642D6E}" type="pres">
      <dgm:prSet presAssocID="{110861DE-D56A-4D5C-AF40-383DCACC9176}" presName="imageRepeatNode" presStyleLbl="fgImgPlace1" presStyleIdx="1" presStyleCnt="4"/>
      <dgm:spPr/>
    </dgm:pt>
    <dgm:pt modelId="{46AC5FBC-293B-48D1-9950-0A8399533500}" type="pres">
      <dgm:prSet presAssocID="{38A63ED3-72BD-48A8-B583-9E7AB2BD0ACA}" presName="parTx3" presStyleLbl="node1" presStyleIdx="2" presStyleCnt="4"/>
      <dgm:spPr/>
    </dgm:pt>
    <dgm:pt modelId="{CD0FA415-9563-45EF-B81C-C96DB283FDFE}" type="pres">
      <dgm:prSet presAssocID="{67218CB5-C879-4135-AA2C-874DCB90D764}" presName="picture3" presStyleCnt="0"/>
      <dgm:spPr/>
    </dgm:pt>
    <dgm:pt modelId="{F9BD7829-C063-4F14-A0EA-237B34D4F5E4}" type="pres">
      <dgm:prSet presAssocID="{67218CB5-C879-4135-AA2C-874DCB90D764}" presName="imageRepeatNode" presStyleLbl="fgImgPlace1" presStyleIdx="2" presStyleCnt="4"/>
      <dgm:spPr/>
    </dgm:pt>
    <dgm:pt modelId="{C13104F8-19DD-4B11-BAA6-83D7B1A09104}" type="pres">
      <dgm:prSet presAssocID="{8DEDCF52-DAC0-4783-9C1C-BBF069914108}" presName="parTx4" presStyleLbl="node1" presStyleIdx="3" presStyleCnt="4"/>
      <dgm:spPr/>
    </dgm:pt>
    <dgm:pt modelId="{5123E752-061F-45E8-B1C6-AA02FAACD9DA}" type="pres">
      <dgm:prSet presAssocID="{9586FAB6-D9F6-412D-BB1A-63188D5CF561}" presName="picture4" presStyleCnt="0"/>
      <dgm:spPr/>
    </dgm:pt>
    <dgm:pt modelId="{DE9B3687-9983-4285-8A2C-31ECADA6B91C}" type="pres">
      <dgm:prSet presAssocID="{9586FAB6-D9F6-412D-BB1A-63188D5CF561}" presName="imageRepeatNode" presStyleLbl="fgImgPlace1" presStyleIdx="3" presStyleCnt="4"/>
      <dgm:spPr/>
    </dgm:pt>
  </dgm:ptLst>
  <dgm:cxnLst>
    <dgm:cxn modelId="{20B57113-FD99-4974-AAA8-BA742948156D}" type="presOf" srcId="{F25E43A0-984B-4F6B-B773-EDC12D4B1E0E}" destId="{AA9574BE-C99C-46D2-81CC-CAF7618D20F3}" srcOrd="0" destOrd="0" presId="urn:microsoft.com/office/officeart/2008/layout/AscendingPictureAccentProcess"/>
    <dgm:cxn modelId="{BD74A813-519A-42B9-9922-F5C855462BF6}" type="presOf" srcId="{110861DE-D56A-4D5C-AF40-383DCACC9176}" destId="{80528C37-F7F0-41D9-A7F8-4BD432642D6E}" srcOrd="0" destOrd="0" presId="urn:microsoft.com/office/officeart/2008/layout/AscendingPictureAccentProcess"/>
    <dgm:cxn modelId="{38A1BE20-A3E8-4D5B-B7E7-B307C8EDD51C}" type="presOf" srcId="{38A63ED3-72BD-48A8-B583-9E7AB2BD0ACA}" destId="{46AC5FBC-293B-48D1-9950-0A8399533500}" srcOrd="0" destOrd="0" presId="urn:microsoft.com/office/officeart/2008/layout/AscendingPictureAccentProcess"/>
    <dgm:cxn modelId="{B9D1FB2C-6346-4839-A4BE-9CABB8685540}" type="presOf" srcId="{EEB44BEB-6A2E-44F8-9006-EF6EBB156198}" destId="{7433DE6F-5EFB-492D-A97A-5C6BF34C1C7C}" srcOrd="0" destOrd="0" presId="urn:microsoft.com/office/officeart/2008/layout/AscendingPictureAccentProcess"/>
    <dgm:cxn modelId="{8CE3B861-0D16-40E2-9BA1-A670EE122A11}" srcId="{EEB44BEB-6A2E-44F8-9006-EF6EBB156198}" destId="{D30DDE40-DD41-4AF0-A862-0FDB9D9CA365}" srcOrd="1" destOrd="0" parTransId="{0360CA1F-C19F-41AE-B28D-C7DE4992BA09}" sibTransId="{110861DE-D56A-4D5C-AF40-383DCACC9176}"/>
    <dgm:cxn modelId="{366E9069-D37D-4922-9CE6-B7869A0EBECE}" type="presOf" srcId="{8DEDCF52-DAC0-4783-9C1C-BBF069914108}" destId="{C13104F8-19DD-4B11-BAA6-83D7B1A09104}" srcOrd="0" destOrd="0" presId="urn:microsoft.com/office/officeart/2008/layout/AscendingPictureAccentProcess"/>
    <dgm:cxn modelId="{78B1456C-0C21-4213-B38D-B121EF05BC12}" type="presOf" srcId="{9586FAB6-D9F6-412D-BB1A-63188D5CF561}" destId="{DE9B3687-9983-4285-8A2C-31ECADA6B91C}" srcOrd="0" destOrd="0" presId="urn:microsoft.com/office/officeart/2008/layout/AscendingPictureAccentProcess"/>
    <dgm:cxn modelId="{C64C2C79-E706-4A02-8BE0-7F3945F0FEC2}" type="presOf" srcId="{BE3E9C7D-F91E-4177-A189-4E41851BD7CF}" destId="{F4ED4689-F4DA-4EE5-8BA6-AF5FC4807DCC}" srcOrd="0" destOrd="0" presId="urn:microsoft.com/office/officeart/2008/layout/AscendingPictureAccentProcess"/>
    <dgm:cxn modelId="{ACE05F80-01D8-4553-B0D8-BD1774915D2E}" srcId="{EEB44BEB-6A2E-44F8-9006-EF6EBB156198}" destId="{38A63ED3-72BD-48A8-B583-9E7AB2BD0ACA}" srcOrd="2" destOrd="0" parTransId="{9666D8B9-5CC7-4B57-8BD1-CE6705513E66}" sibTransId="{67218CB5-C879-4135-AA2C-874DCB90D764}"/>
    <dgm:cxn modelId="{3FD1088D-1CCF-4C79-866E-AF6F6AEB103D}" type="presOf" srcId="{D30DDE40-DD41-4AF0-A862-0FDB9D9CA365}" destId="{77D452D5-F88A-4631-831E-EC2627415EC0}" srcOrd="0" destOrd="0" presId="urn:microsoft.com/office/officeart/2008/layout/AscendingPictureAccentProcess"/>
    <dgm:cxn modelId="{817BCD8D-0EFD-4AB8-9E83-546D83845FE3}" type="presOf" srcId="{67218CB5-C879-4135-AA2C-874DCB90D764}" destId="{F9BD7829-C063-4F14-A0EA-237B34D4F5E4}" srcOrd="0" destOrd="0" presId="urn:microsoft.com/office/officeart/2008/layout/AscendingPictureAccentProcess"/>
    <dgm:cxn modelId="{EB1337D9-7AE9-479F-AD6E-E9115C8C1455}" srcId="{EEB44BEB-6A2E-44F8-9006-EF6EBB156198}" destId="{8DEDCF52-DAC0-4783-9C1C-BBF069914108}" srcOrd="3" destOrd="0" parTransId="{E45D71A7-C517-4A55-8248-A64C75765918}" sibTransId="{9586FAB6-D9F6-412D-BB1A-63188D5CF561}"/>
    <dgm:cxn modelId="{4DC97CEF-2206-426A-9F12-0EBFE6AD4673}" srcId="{EEB44BEB-6A2E-44F8-9006-EF6EBB156198}" destId="{F25E43A0-984B-4F6B-B773-EDC12D4B1E0E}" srcOrd="0" destOrd="0" parTransId="{EEAC6CCD-74EA-4BE3-861D-11B97F824F51}" sibTransId="{BE3E9C7D-F91E-4177-A189-4E41851BD7CF}"/>
    <dgm:cxn modelId="{B71C6490-AD05-4587-A06C-396882AFB19B}" type="presParOf" srcId="{7433DE6F-5EFB-492D-A97A-5C6BF34C1C7C}" destId="{DD80FCE1-B0A7-4DB7-B302-DA90BF90C8C6}" srcOrd="0" destOrd="0" presId="urn:microsoft.com/office/officeart/2008/layout/AscendingPictureAccentProcess"/>
    <dgm:cxn modelId="{EC1F609D-80F4-4E65-A954-6765214BCBF4}" type="presParOf" srcId="{7433DE6F-5EFB-492D-A97A-5C6BF34C1C7C}" destId="{92BB279B-CF6D-4023-84B0-DF05AA3A1270}" srcOrd="1" destOrd="0" presId="urn:microsoft.com/office/officeart/2008/layout/AscendingPictureAccentProcess"/>
    <dgm:cxn modelId="{84306B8D-4160-48F1-A5B8-28DFD4DF4943}" type="presParOf" srcId="{7433DE6F-5EFB-492D-A97A-5C6BF34C1C7C}" destId="{689E13E6-9150-4F05-9280-AD0C386C569E}" srcOrd="2" destOrd="0" presId="urn:microsoft.com/office/officeart/2008/layout/AscendingPictureAccentProcess"/>
    <dgm:cxn modelId="{05A55E82-BC93-4529-B62E-F7DCCED1813D}" type="presParOf" srcId="{7433DE6F-5EFB-492D-A97A-5C6BF34C1C7C}" destId="{BB71D787-50B2-4B35-97A9-8C6536E8B9C0}" srcOrd="3" destOrd="0" presId="urn:microsoft.com/office/officeart/2008/layout/AscendingPictureAccentProcess"/>
    <dgm:cxn modelId="{4115A081-FB37-4160-A353-CC02C442D472}" type="presParOf" srcId="{7433DE6F-5EFB-492D-A97A-5C6BF34C1C7C}" destId="{75CA6275-DCDD-4269-828B-32E0E44FAEE8}" srcOrd="4" destOrd="0" presId="urn:microsoft.com/office/officeart/2008/layout/AscendingPictureAccentProcess"/>
    <dgm:cxn modelId="{6D670B9F-F5A3-4913-96BD-54725BC6DE0B}" type="presParOf" srcId="{7433DE6F-5EFB-492D-A97A-5C6BF34C1C7C}" destId="{3C15742D-7321-4B85-BD28-1EC21EB8AD53}" srcOrd="5" destOrd="0" presId="urn:microsoft.com/office/officeart/2008/layout/AscendingPictureAccentProcess"/>
    <dgm:cxn modelId="{8890D4B9-F031-409F-9149-FE1B717CC1F6}" type="presParOf" srcId="{7433DE6F-5EFB-492D-A97A-5C6BF34C1C7C}" destId="{BAFCC674-6E68-4C62-B6D2-43FAA564AF5D}" srcOrd="6" destOrd="0" presId="urn:microsoft.com/office/officeart/2008/layout/AscendingPictureAccentProcess"/>
    <dgm:cxn modelId="{4EC5E61D-4935-4593-8B62-44DE26995BA1}" type="presParOf" srcId="{7433DE6F-5EFB-492D-A97A-5C6BF34C1C7C}" destId="{16DD0F5A-F9D9-464E-A6D4-71FBC6F22D25}" srcOrd="7" destOrd="0" presId="urn:microsoft.com/office/officeart/2008/layout/AscendingPictureAccentProcess"/>
    <dgm:cxn modelId="{2C2ABB54-A94F-448D-93C3-6970BA66BC2D}" type="presParOf" srcId="{7433DE6F-5EFB-492D-A97A-5C6BF34C1C7C}" destId="{EDEB3583-34FC-4BB9-8224-75B3AF980AA6}" srcOrd="8" destOrd="0" presId="urn:microsoft.com/office/officeart/2008/layout/AscendingPictureAccentProcess"/>
    <dgm:cxn modelId="{19DFBE2F-6BF1-4D7A-B78D-A0213EA9712B}" type="presParOf" srcId="{7433DE6F-5EFB-492D-A97A-5C6BF34C1C7C}" destId="{57B7FFD4-3B4F-48EA-B0B6-7B3132845906}" srcOrd="9" destOrd="0" presId="urn:microsoft.com/office/officeart/2008/layout/AscendingPictureAccentProcess"/>
    <dgm:cxn modelId="{618352C7-CDB7-4F6F-B458-7F563BD4017D}" type="presParOf" srcId="{7433DE6F-5EFB-492D-A97A-5C6BF34C1C7C}" destId="{26DC8A45-6B7C-40BD-9D83-1599855A0DF7}" srcOrd="10" destOrd="0" presId="urn:microsoft.com/office/officeart/2008/layout/AscendingPictureAccentProcess"/>
    <dgm:cxn modelId="{1AAB05EC-E431-4B28-BEDE-D0B2166D39A4}" type="presParOf" srcId="{7433DE6F-5EFB-492D-A97A-5C6BF34C1C7C}" destId="{6DDA3ECD-E91A-4902-BAAD-4A5DD1BE434B}" srcOrd="11" destOrd="0" presId="urn:microsoft.com/office/officeart/2008/layout/AscendingPictureAccentProcess"/>
    <dgm:cxn modelId="{A9CE0FC1-D6EC-49F0-8912-EABDAFA9B3F8}" type="presParOf" srcId="{7433DE6F-5EFB-492D-A97A-5C6BF34C1C7C}" destId="{C0B3EBDE-7031-4621-8FE0-52F28B82A64F}" srcOrd="12" destOrd="0" presId="urn:microsoft.com/office/officeart/2008/layout/AscendingPictureAccentProcess"/>
    <dgm:cxn modelId="{15ECC284-CC3D-4786-ACC1-2818AD371EB5}" type="presParOf" srcId="{7433DE6F-5EFB-492D-A97A-5C6BF34C1C7C}" destId="{AA9574BE-C99C-46D2-81CC-CAF7618D20F3}" srcOrd="13" destOrd="0" presId="urn:microsoft.com/office/officeart/2008/layout/AscendingPictureAccentProcess"/>
    <dgm:cxn modelId="{D2561AEB-F22C-4059-A0F3-8CF1CE67375D}" type="presParOf" srcId="{7433DE6F-5EFB-492D-A97A-5C6BF34C1C7C}" destId="{2F113911-8039-4BF1-9E46-62488428EE7A}" srcOrd="14" destOrd="0" presId="urn:microsoft.com/office/officeart/2008/layout/AscendingPictureAccentProcess"/>
    <dgm:cxn modelId="{0B6E7116-996C-40B6-B05E-CE3FA252DCE8}" type="presParOf" srcId="{2F113911-8039-4BF1-9E46-62488428EE7A}" destId="{F4ED4689-F4DA-4EE5-8BA6-AF5FC4807DCC}" srcOrd="0" destOrd="0" presId="urn:microsoft.com/office/officeart/2008/layout/AscendingPictureAccentProcess"/>
    <dgm:cxn modelId="{388AA444-0B33-4B85-A176-67BD81C665AE}" type="presParOf" srcId="{7433DE6F-5EFB-492D-A97A-5C6BF34C1C7C}" destId="{77D452D5-F88A-4631-831E-EC2627415EC0}" srcOrd="15" destOrd="0" presId="urn:microsoft.com/office/officeart/2008/layout/AscendingPictureAccentProcess"/>
    <dgm:cxn modelId="{DB36A690-09DC-450E-8F05-9000A818D252}" type="presParOf" srcId="{7433DE6F-5EFB-492D-A97A-5C6BF34C1C7C}" destId="{44A68DDB-9F59-4998-A54A-B305F33C966E}" srcOrd="16" destOrd="0" presId="urn:microsoft.com/office/officeart/2008/layout/AscendingPictureAccentProcess"/>
    <dgm:cxn modelId="{C1B6E5E2-4595-4D39-B70A-88775756CD1E}" type="presParOf" srcId="{44A68DDB-9F59-4998-A54A-B305F33C966E}" destId="{80528C37-F7F0-41D9-A7F8-4BD432642D6E}" srcOrd="0" destOrd="0" presId="urn:microsoft.com/office/officeart/2008/layout/AscendingPictureAccentProcess"/>
    <dgm:cxn modelId="{91E88EB9-D2BA-43AF-BFED-A40F5C14C5B4}" type="presParOf" srcId="{7433DE6F-5EFB-492D-A97A-5C6BF34C1C7C}" destId="{46AC5FBC-293B-48D1-9950-0A8399533500}" srcOrd="17" destOrd="0" presId="urn:microsoft.com/office/officeart/2008/layout/AscendingPictureAccentProcess"/>
    <dgm:cxn modelId="{69E7B51D-0E61-4303-B49A-1489B2C5B94A}" type="presParOf" srcId="{7433DE6F-5EFB-492D-A97A-5C6BF34C1C7C}" destId="{CD0FA415-9563-45EF-B81C-C96DB283FDFE}" srcOrd="18" destOrd="0" presId="urn:microsoft.com/office/officeart/2008/layout/AscendingPictureAccentProcess"/>
    <dgm:cxn modelId="{59913451-88B0-4749-A898-51A764EDE7EB}" type="presParOf" srcId="{CD0FA415-9563-45EF-B81C-C96DB283FDFE}" destId="{F9BD7829-C063-4F14-A0EA-237B34D4F5E4}" srcOrd="0" destOrd="0" presId="urn:microsoft.com/office/officeart/2008/layout/AscendingPictureAccentProcess"/>
    <dgm:cxn modelId="{7BBFB2D8-E93D-4E8C-BEEC-F59A07A3308D}" type="presParOf" srcId="{7433DE6F-5EFB-492D-A97A-5C6BF34C1C7C}" destId="{C13104F8-19DD-4B11-BAA6-83D7B1A09104}" srcOrd="19" destOrd="0" presId="urn:microsoft.com/office/officeart/2008/layout/AscendingPictureAccentProcess"/>
    <dgm:cxn modelId="{44849560-C807-424D-AAC7-F586A2C5FBAC}" type="presParOf" srcId="{7433DE6F-5EFB-492D-A97A-5C6BF34C1C7C}" destId="{5123E752-061F-45E8-B1C6-AA02FAACD9DA}" srcOrd="20" destOrd="0" presId="urn:microsoft.com/office/officeart/2008/layout/AscendingPictureAccentProcess"/>
    <dgm:cxn modelId="{47D68BDC-70DF-484F-9DB7-275713955FC7}" type="presParOf" srcId="{5123E752-061F-45E8-B1C6-AA02FAACD9DA}" destId="{DE9B3687-9983-4285-8A2C-31ECADA6B91C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91346-CD5E-4532-AB7E-8BAD6A14B71A}" type="doc">
      <dgm:prSet loTypeId="urn:microsoft.com/office/officeart/2005/8/layout/cycle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60D31749-585A-4A7A-9F0C-4611995E174E}">
      <dgm:prSet phldrT="[文本]"/>
      <dgm:spPr/>
      <dgm:t>
        <a:bodyPr/>
        <a:lstStyle/>
        <a:p>
          <a:r>
            <a:rPr lang="en-US" altLang="zh-CN" dirty="0"/>
            <a:t>1. </a:t>
          </a:r>
          <a:r>
            <a:rPr lang="zh-CN" altLang="en-US" dirty="0"/>
            <a:t>变量</a:t>
          </a:r>
          <a:r>
            <a:rPr lang="en-US" altLang="zh-CN" dirty="0"/>
            <a:t>/</a:t>
          </a:r>
          <a:r>
            <a:rPr lang="zh-CN" altLang="en-US" dirty="0"/>
            <a:t>常量</a:t>
          </a:r>
        </a:p>
      </dgm:t>
    </dgm:pt>
    <dgm:pt modelId="{ED71C4A9-49EE-472A-A415-9C6D20AAAD27}" type="parTrans" cxnId="{F9FB4FC4-5C5F-4005-83EA-FC0A5CB9AD5C}">
      <dgm:prSet/>
      <dgm:spPr/>
      <dgm:t>
        <a:bodyPr/>
        <a:lstStyle/>
        <a:p>
          <a:endParaRPr lang="zh-CN" altLang="en-US"/>
        </a:p>
      </dgm:t>
    </dgm:pt>
    <dgm:pt modelId="{B345F76F-0468-42F9-BCB7-DBFD566503A7}" type="sibTrans" cxnId="{F9FB4FC4-5C5F-4005-83EA-FC0A5CB9AD5C}">
      <dgm:prSet/>
      <dgm:spPr/>
      <dgm:t>
        <a:bodyPr/>
        <a:lstStyle/>
        <a:p>
          <a:endParaRPr lang="zh-CN" altLang="en-US"/>
        </a:p>
      </dgm:t>
    </dgm:pt>
    <dgm:pt modelId="{AB04548F-C988-4A29-AE12-858F271BC5EB}">
      <dgm:prSet phldrT="[文本]"/>
      <dgm:spPr/>
      <dgm:t>
        <a:bodyPr/>
        <a:lstStyle/>
        <a:p>
          <a:r>
            <a:rPr lang="en-US" altLang="zh-CN" dirty="0"/>
            <a:t>2. </a:t>
          </a:r>
          <a:r>
            <a:rPr lang="zh-CN" altLang="en-US" dirty="0"/>
            <a:t>数学运算</a:t>
          </a:r>
        </a:p>
      </dgm:t>
    </dgm:pt>
    <dgm:pt modelId="{D63995B3-781A-4513-A519-8BA0BF2ED840}" type="parTrans" cxnId="{55F04CFA-4808-4CFE-BF86-3FFC2B497F18}">
      <dgm:prSet/>
      <dgm:spPr/>
      <dgm:t>
        <a:bodyPr/>
        <a:lstStyle/>
        <a:p>
          <a:endParaRPr lang="zh-CN" altLang="en-US"/>
        </a:p>
      </dgm:t>
    </dgm:pt>
    <dgm:pt modelId="{680D4406-ED0F-4C72-89CD-D603105AB822}" type="sibTrans" cxnId="{55F04CFA-4808-4CFE-BF86-3FFC2B497F18}">
      <dgm:prSet/>
      <dgm:spPr/>
      <dgm:t>
        <a:bodyPr/>
        <a:lstStyle/>
        <a:p>
          <a:endParaRPr lang="zh-CN" altLang="en-US"/>
        </a:p>
      </dgm:t>
    </dgm:pt>
    <dgm:pt modelId="{C206E1A7-E24F-44CC-A14F-18F5A047E2F1}">
      <dgm:prSet phldrT="[文本]"/>
      <dgm:spPr/>
      <dgm:t>
        <a:bodyPr/>
        <a:lstStyle/>
        <a:p>
          <a:r>
            <a:rPr lang="en-US" altLang="zh-CN" dirty="0"/>
            <a:t>3. </a:t>
          </a:r>
          <a:r>
            <a:rPr lang="zh-CN" altLang="en-US" dirty="0"/>
            <a:t>逻辑运算</a:t>
          </a:r>
        </a:p>
      </dgm:t>
    </dgm:pt>
    <dgm:pt modelId="{261D7C7B-E4F9-4C01-8D15-CC4C33EA0E37}" type="parTrans" cxnId="{8B1F191F-175F-4AF9-BB04-5782EA205025}">
      <dgm:prSet/>
      <dgm:spPr/>
      <dgm:t>
        <a:bodyPr/>
        <a:lstStyle/>
        <a:p>
          <a:endParaRPr lang="zh-CN" altLang="en-US"/>
        </a:p>
      </dgm:t>
    </dgm:pt>
    <dgm:pt modelId="{A01BA926-D41A-43D5-9B9A-8395F6E7F8A7}" type="sibTrans" cxnId="{8B1F191F-175F-4AF9-BB04-5782EA205025}">
      <dgm:prSet/>
      <dgm:spPr/>
      <dgm:t>
        <a:bodyPr/>
        <a:lstStyle/>
        <a:p>
          <a:endParaRPr lang="zh-CN" altLang="en-US"/>
        </a:p>
      </dgm:t>
    </dgm:pt>
    <dgm:pt modelId="{D8ED4605-911F-4408-B4B7-77CDB9253999}">
      <dgm:prSet phldrT="[文本]"/>
      <dgm:spPr/>
      <dgm:t>
        <a:bodyPr/>
        <a:lstStyle/>
        <a:p>
          <a:r>
            <a:rPr lang="en-US" altLang="zh-CN" dirty="0"/>
            <a:t>4. </a:t>
          </a:r>
          <a:r>
            <a:rPr lang="zh-CN" altLang="en-US" dirty="0"/>
            <a:t>赋值语句</a:t>
          </a:r>
        </a:p>
      </dgm:t>
    </dgm:pt>
    <dgm:pt modelId="{C23162DC-CC36-470B-98D0-F988BC12A853}" type="parTrans" cxnId="{00F1F1F6-65D3-4AD6-934A-4F1719C41335}">
      <dgm:prSet/>
      <dgm:spPr/>
      <dgm:t>
        <a:bodyPr/>
        <a:lstStyle/>
        <a:p>
          <a:endParaRPr lang="zh-CN" altLang="en-US"/>
        </a:p>
      </dgm:t>
    </dgm:pt>
    <dgm:pt modelId="{3A1F5306-E102-4FAB-8C2F-63513490F3A5}" type="sibTrans" cxnId="{00F1F1F6-65D3-4AD6-934A-4F1719C41335}">
      <dgm:prSet/>
      <dgm:spPr/>
      <dgm:t>
        <a:bodyPr/>
        <a:lstStyle/>
        <a:p>
          <a:endParaRPr lang="zh-CN" altLang="en-US"/>
        </a:p>
      </dgm:t>
    </dgm:pt>
    <dgm:pt modelId="{38765A49-DC82-44D1-BEA7-375ECA9E745F}">
      <dgm:prSet phldrT="[文本]"/>
      <dgm:spPr/>
      <dgm:t>
        <a:bodyPr/>
        <a:lstStyle/>
        <a:p>
          <a:r>
            <a:rPr lang="en-US" altLang="zh-CN" dirty="0"/>
            <a:t>5. </a:t>
          </a:r>
          <a:r>
            <a:rPr lang="zh-CN" altLang="en-US" dirty="0"/>
            <a:t>分支语句</a:t>
          </a:r>
        </a:p>
      </dgm:t>
    </dgm:pt>
    <dgm:pt modelId="{5A17BA2B-2C3E-465E-8049-33BF37574E1E}" type="parTrans" cxnId="{0C80071D-65C9-46D3-BCD6-4F410835B2D5}">
      <dgm:prSet/>
      <dgm:spPr/>
      <dgm:t>
        <a:bodyPr/>
        <a:lstStyle/>
        <a:p>
          <a:endParaRPr lang="zh-CN" altLang="en-US"/>
        </a:p>
      </dgm:t>
    </dgm:pt>
    <dgm:pt modelId="{F8AC7D29-CABC-437F-89AF-3D6B5EF59435}" type="sibTrans" cxnId="{0C80071D-65C9-46D3-BCD6-4F410835B2D5}">
      <dgm:prSet/>
      <dgm:spPr/>
      <dgm:t>
        <a:bodyPr/>
        <a:lstStyle/>
        <a:p>
          <a:endParaRPr lang="zh-CN" altLang="en-US"/>
        </a:p>
      </dgm:t>
    </dgm:pt>
    <dgm:pt modelId="{ACA34B69-F986-433D-95E9-8D3F65176AD5}">
      <dgm:prSet phldrT="[文本]"/>
      <dgm:spPr/>
      <dgm:t>
        <a:bodyPr/>
        <a:lstStyle/>
        <a:p>
          <a:r>
            <a:rPr lang="en-US" altLang="zh-CN" dirty="0"/>
            <a:t>6. </a:t>
          </a:r>
          <a:r>
            <a:rPr lang="zh-CN" altLang="en-US" dirty="0"/>
            <a:t>循环语句</a:t>
          </a:r>
        </a:p>
      </dgm:t>
    </dgm:pt>
    <dgm:pt modelId="{BA6A89A8-FF6D-4496-9E2A-3975F4FE3C98}" type="parTrans" cxnId="{FDE49BAF-F7A0-407C-9CB7-8219312ED82C}">
      <dgm:prSet/>
      <dgm:spPr/>
      <dgm:t>
        <a:bodyPr/>
        <a:lstStyle/>
        <a:p>
          <a:endParaRPr lang="zh-CN" altLang="en-US"/>
        </a:p>
      </dgm:t>
    </dgm:pt>
    <dgm:pt modelId="{BBBC0E94-0BDE-4FD8-B2C7-A30DD4693DAE}" type="sibTrans" cxnId="{FDE49BAF-F7A0-407C-9CB7-8219312ED82C}">
      <dgm:prSet/>
      <dgm:spPr/>
      <dgm:t>
        <a:bodyPr/>
        <a:lstStyle/>
        <a:p>
          <a:endParaRPr lang="zh-CN" altLang="en-US"/>
        </a:p>
      </dgm:t>
    </dgm:pt>
    <dgm:pt modelId="{3E203BBE-C37F-41ED-9B25-894AE06D2FD0}">
      <dgm:prSet phldrT="[文本]"/>
      <dgm:spPr/>
      <dgm:t>
        <a:bodyPr/>
        <a:lstStyle/>
        <a:p>
          <a:r>
            <a:rPr lang="en-US" altLang="zh-CN" dirty="0"/>
            <a:t>7. </a:t>
          </a:r>
          <a:r>
            <a:rPr lang="zh-CN" altLang="en-US" dirty="0"/>
            <a:t>函数调用</a:t>
          </a:r>
        </a:p>
      </dgm:t>
    </dgm:pt>
    <dgm:pt modelId="{C58274A2-A493-43EA-9301-4B1EB90AD4BE}" type="parTrans" cxnId="{C39FEA1E-D098-4E43-A208-B7351DF438EA}">
      <dgm:prSet/>
      <dgm:spPr/>
      <dgm:t>
        <a:bodyPr/>
        <a:lstStyle/>
        <a:p>
          <a:endParaRPr lang="zh-CN" altLang="en-US"/>
        </a:p>
      </dgm:t>
    </dgm:pt>
    <dgm:pt modelId="{25F27859-E112-44EB-89EE-0B7803B3DFAE}" type="sibTrans" cxnId="{C39FEA1E-D098-4E43-A208-B7351DF438EA}">
      <dgm:prSet/>
      <dgm:spPr/>
      <dgm:t>
        <a:bodyPr/>
        <a:lstStyle/>
        <a:p>
          <a:endParaRPr lang="zh-CN" altLang="en-US"/>
        </a:p>
      </dgm:t>
    </dgm:pt>
    <dgm:pt modelId="{DAF2CCFD-FD20-4364-B7DE-6475193E47EA}" type="pres">
      <dgm:prSet presAssocID="{B6691346-CD5E-4532-AB7E-8BAD6A14B71A}" presName="cycle" presStyleCnt="0">
        <dgm:presLayoutVars>
          <dgm:dir/>
          <dgm:resizeHandles val="exact"/>
        </dgm:presLayoutVars>
      </dgm:prSet>
      <dgm:spPr/>
    </dgm:pt>
    <dgm:pt modelId="{808F1303-CBF3-491D-A69E-82137C90BA23}" type="pres">
      <dgm:prSet presAssocID="{60D31749-585A-4A7A-9F0C-4611995E174E}" presName="dummy" presStyleCnt="0"/>
      <dgm:spPr/>
    </dgm:pt>
    <dgm:pt modelId="{F816EB3A-5F1A-4916-87C0-3ECB206A8A51}" type="pres">
      <dgm:prSet presAssocID="{60D31749-585A-4A7A-9F0C-4611995E174E}" presName="node" presStyleLbl="revTx" presStyleIdx="0" presStyleCnt="7">
        <dgm:presLayoutVars>
          <dgm:bulletEnabled val="1"/>
        </dgm:presLayoutVars>
      </dgm:prSet>
      <dgm:spPr/>
    </dgm:pt>
    <dgm:pt modelId="{203B55B4-BA64-4A9C-834B-3C94E88CA136}" type="pres">
      <dgm:prSet presAssocID="{B345F76F-0468-42F9-BCB7-DBFD566503A7}" presName="sibTrans" presStyleLbl="node1" presStyleIdx="0" presStyleCnt="7"/>
      <dgm:spPr/>
    </dgm:pt>
    <dgm:pt modelId="{1AEFD656-9BDF-4AA3-A7FF-56E2F8DA452A}" type="pres">
      <dgm:prSet presAssocID="{AB04548F-C988-4A29-AE12-858F271BC5EB}" presName="dummy" presStyleCnt="0"/>
      <dgm:spPr/>
    </dgm:pt>
    <dgm:pt modelId="{99A6DCBE-140C-402B-A436-DCEE37683348}" type="pres">
      <dgm:prSet presAssocID="{AB04548F-C988-4A29-AE12-858F271BC5EB}" presName="node" presStyleLbl="revTx" presStyleIdx="1" presStyleCnt="7">
        <dgm:presLayoutVars>
          <dgm:bulletEnabled val="1"/>
        </dgm:presLayoutVars>
      </dgm:prSet>
      <dgm:spPr/>
    </dgm:pt>
    <dgm:pt modelId="{2C0345C3-A486-4C56-9AD0-B0A37BD47162}" type="pres">
      <dgm:prSet presAssocID="{680D4406-ED0F-4C72-89CD-D603105AB822}" presName="sibTrans" presStyleLbl="node1" presStyleIdx="1" presStyleCnt="7"/>
      <dgm:spPr/>
    </dgm:pt>
    <dgm:pt modelId="{436C1E55-1497-405B-837C-14E9EE872EA9}" type="pres">
      <dgm:prSet presAssocID="{C206E1A7-E24F-44CC-A14F-18F5A047E2F1}" presName="dummy" presStyleCnt="0"/>
      <dgm:spPr/>
    </dgm:pt>
    <dgm:pt modelId="{8C84E6A8-5C79-42F0-97DC-3B4DF559E4A8}" type="pres">
      <dgm:prSet presAssocID="{C206E1A7-E24F-44CC-A14F-18F5A047E2F1}" presName="node" presStyleLbl="revTx" presStyleIdx="2" presStyleCnt="7">
        <dgm:presLayoutVars>
          <dgm:bulletEnabled val="1"/>
        </dgm:presLayoutVars>
      </dgm:prSet>
      <dgm:spPr/>
    </dgm:pt>
    <dgm:pt modelId="{63B6E9A9-6A5D-444C-AE43-A8BFEEB330AD}" type="pres">
      <dgm:prSet presAssocID="{A01BA926-D41A-43D5-9B9A-8395F6E7F8A7}" presName="sibTrans" presStyleLbl="node1" presStyleIdx="2" presStyleCnt="7"/>
      <dgm:spPr/>
    </dgm:pt>
    <dgm:pt modelId="{505A3FEF-BCE4-4A46-9C89-0712584CB6DD}" type="pres">
      <dgm:prSet presAssocID="{D8ED4605-911F-4408-B4B7-77CDB9253999}" presName="dummy" presStyleCnt="0"/>
      <dgm:spPr/>
    </dgm:pt>
    <dgm:pt modelId="{DCE53C0F-A286-46F7-8698-8BFE22ADCAD7}" type="pres">
      <dgm:prSet presAssocID="{D8ED4605-911F-4408-B4B7-77CDB9253999}" presName="node" presStyleLbl="revTx" presStyleIdx="3" presStyleCnt="7">
        <dgm:presLayoutVars>
          <dgm:bulletEnabled val="1"/>
        </dgm:presLayoutVars>
      </dgm:prSet>
      <dgm:spPr/>
    </dgm:pt>
    <dgm:pt modelId="{4C8EAC4E-CDCF-4F5F-91EE-BE08B6BB784F}" type="pres">
      <dgm:prSet presAssocID="{3A1F5306-E102-4FAB-8C2F-63513490F3A5}" presName="sibTrans" presStyleLbl="node1" presStyleIdx="3" presStyleCnt="7"/>
      <dgm:spPr/>
    </dgm:pt>
    <dgm:pt modelId="{AA6A0E7E-4D2D-4E19-AC38-B38370479839}" type="pres">
      <dgm:prSet presAssocID="{38765A49-DC82-44D1-BEA7-375ECA9E745F}" presName="dummy" presStyleCnt="0"/>
      <dgm:spPr/>
    </dgm:pt>
    <dgm:pt modelId="{834F3586-F358-4E35-B46C-A2DC2034912B}" type="pres">
      <dgm:prSet presAssocID="{38765A49-DC82-44D1-BEA7-375ECA9E745F}" presName="node" presStyleLbl="revTx" presStyleIdx="4" presStyleCnt="7">
        <dgm:presLayoutVars>
          <dgm:bulletEnabled val="1"/>
        </dgm:presLayoutVars>
      </dgm:prSet>
      <dgm:spPr/>
    </dgm:pt>
    <dgm:pt modelId="{BA5880BF-2929-435B-91EB-C50F1673026F}" type="pres">
      <dgm:prSet presAssocID="{F8AC7D29-CABC-437F-89AF-3D6B5EF59435}" presName="sibTrans" presStyleLbl="node1" presStyleIdx="4" presStyleCnt="7" custLinFactNeighborX="2192"/>
      <dgm:spPr/>
    </dgm:pt>
    <dgm:pt modelId="{041227D7-F901-4C4F-9B04-BF720227C599}" type="pres">
      <dgm:prSet presAssocID="{ACA34B69-F986-433D-95E9-8D3F65176AD5}" presName="dummy" presStyleCnt="0"/>
      <dgm:spPr/>
    </dgm:pt>
    <dgm:pt modelId="{AE005A9E-1CB1-4189-AE9F-8FF4979DE882}" type="pres">
      <dgm:prSet presAssocID="{ACA34B69-F986-433D-95E9-8D3F65176AD5}" presName="node" presStyleLbl="revTx" presStyleIdx="5" presStyleCnt="7">
        <dgm:presLayoutVars>
          <dgm:bulletEnabled val="1"/>
        </dgm:presLayoutVars>
      </dgm:prSet>
      <dgm:spPr/>
    </dgm:pt>
    <dgm:pt modelId="{56539797-BD6C-4566-BD3C-F9253EF78B20}" type="pres">
      <dgm:prSet presAssocID="{BBBC0E94-0BDE-4FD8-B2C7-A30DD4693DAE}" presName="sibTrans" presStyleLbl="node1" presStyleIdx="5" presStyleCnt="7"/>
      <dgm:spPr/>
    </dgm:pt>
    <dgm:pt modelId="{592398A3-BB6F-45EE-BEDE-BC2F0C32BB5D}" type="pres">
      <dgm:prSet presAssocID="{3E203BBE-C37F-41ED-9B25-894AE06D2FD0}" presName="dummy" presStyleCnt="0"/>
      <dgm:spPr/>
    </dgm:pt>
    <dgm:pt modelId="{DBD1756F-8BA4-4DC5-B7F0-240C7DBE196C}" type="pres">
      <dgm:prSet presAssocID="{3E203BBE-C37F-41ED-9B25-894AE06D2FD0}" presName="node" presStyleLbl="revTx" presStyleIdx="6" presStyleCnt="7">
        <dgm:presLayoutVars>
          <dgm:bulletEnabled val="1"/>
        </dgm:presLayoutVars>
      </dgm:prSet>
      <dgm:spPr/>
    </dgm:pt>
    <dgm:pt modelId="{53BB9B62-D622-4149-B7FA-01CDFE4873F9}" type="pres">
      <dgm:prSet presAssocID="{25F27859-E112-44EB-89EE-0B7803B3DFAE}" presName="sibTrans" presStyleLbl="node1" presStyleIdx="6" presStyleCnt="7"/>
      <dgm:spPr/>
    </dgm:pt>
  </dgm:ptLst>
  <dgm:cxnLst>
    <dgm:cxn modelId="{F3462308-0747-417C-A47D-E427AC09F1F9}" type="presOf" srcId="{3A1F5306-E102-4FAB-8C2F-63513490F3A5}" destId="{4C8EAC4E-CDCF-4F5F-91EE-BE08B6BB784F}" srcOrd="0" destOrd="0" presId="urn:microsoft.com/office/officeart/2005/8/layout/cycle1"/>
    <dgm:cxn modelId="{A67D2B0F-E1DC-4CE8-9878-5AC65CC692F1}" type="presOf" srcId="{ACA34B69-F986-433D-95E9-8D3F65176AD5}" destId="{AE005A9E-1CB1-4189-AE9F-8FF4979DE882}" srcOrd="0" destOrd="0" presId="urn:microsoft.com/office/officeart/2005/8/layout/cycle1"/>
    <dgm:cxn modelId="{1C529D13-C3A3-4288-9691-BEE381642D09}" type="presOf" srcId="{AB04548F-C988-4A29-AE12-858F271BC5EB}" destId="{99A6DCBE-140C-402B-A436-DCEE37683348}" srcOrd="0" destOrd="0" presId="urn:microsoft.com/office/officeart/2005/8/layout/cycle1"/>
    <dgm:cxn modelId="{0C80071D-65C9-46D3-BCD6-4F410835B2D5}" srcId="{B6691346-CD5E-4532-AB7E-8BAD6A14B71A}" destId="{38765A49-DC82-44D1-BEA7-375ECA9E745F}" srcOrd="4" destOrd="0" parTransId="{5A17BA2B-2C3E-465E-8049-33BF37574E1E}" sibTransId="{F8AC7D29-CABC-437F-89AF-3D6B5EF59435}"/>
    <dgm:cxn modelId="{C39FEA1E-D098-4E43-A208-B7351DF438EA}" srcId="{B6691346-CD5E-4532-AB7E-8BAD6A14B71A}" destId="{3E203BBE-C37F-41ED-9B25-894AE06D2FD0}" srcOrd="6" destOrd="0" parTransId="{C58274A2-A493-43EA-9301-4B1EB90AD4BE}" sibTransId="{25F27859-E112-44EB-89EE-0B7803B3DFAE}"/>
    <dgm:cxn modelId="{8B1F191F-175F-4AF9-BB04-5782EA205025}" srcId="{B6691346-CD5E-4532-AB7E-8BAD6A14B71A}" destId="{C206E1A7-E24F-44CC-A14F-18F5A047E2F1}" srcOrd="2" destOrd="0" parTransId="{261D7C7B-E4F9-4C01-8D15-CC4C33EA0E37}" sibTransId="{A01BA926-D41A-43D5-9B9A-8395F6E7F8A7}"/>
    <dgm:cxn modelId="{FA97CC21-AB0E-4AAC-A588-721CB31D7E41}" type="presOf" srcId="{C206E1A7-E24F-44CC-A14F-18F5A047E2F1}" destId="{8C84E6A8-5C79-42F0-97DC-3B4DF559E4A8}" srcOrd="0" destOrd="0" presId="urn:microsoft.com/office/officeart/2005/8/layout/cycle1"/>
    <dgm:cxn modelId="{C0260530-4D54-43D6-9742-667CB039F71F}" type="presOf" srcId="{38765A49-DC82-44D1-BEA7-375ECA9E745F}" destId="{834F3586-F358-4E35-B46C-A2DC2034912B}" srcOrd="0" destOrd="0" presId="urn:microsoft.com/office/officeart/2005/8/layout/cycle1"/>
    <dgm:cxn modelId="{97418544-44A4-4218-9B30-2EAE9EAF47C4}" type="presOf" srcId="{BBBC0E94-0BDE-4FD8-B2C7-A30DD4693DAE}" destId="{56539797-BD6C-4566-BD3C-F9253EF78B20}" srcOrd="0" destOrd="0" presId="urn:microsoft.com/office/officeart/2005/8/layout/cycle1"/>
    <dgm:cxn modelId="{A87B1C6C-4C0E-48CD-8878-3F6E5585506D}" type="presOf" srcId="{F8AC7D29-CABC-437F-89AF-3D6B5EF59435}" destId="{BA5880BF-2929-435B-91EB-C50F1673026F}" srcOrd="0" destOrd="0" presId="urn:microsoft.com/office/officeart/2005/8/layout/cycle1"/>
    <dgm:cxn modelId="{0AAEC989-C1BC-4DFA-8FD2-CAD7D98549E5}" type="presOf" srcId="{B6691346-CD5E-4532-AB7E-8BAD6A14B71A}" destId="{DAF2CCFD-FD20-4364-B7DE-6475193E47EA}" srcOrd="0" destOrd="0" presId="urn:microsoft.com/office/officeart/2005/8/layout/cycle1"/>
    <dgm:cxn modelId="{8863F19C-DEF8-4AB5-8F17-0438A105EA0D}" type="presOf" srcId="{D8ED4605-911F-4408-B4B7-77CDB9253999}" destId="{DCE53C0F-A286-46F7-8698-8BFE22ADCAD7}" srcOrd="0" destOrd="0" presId="urn:microsoft.com/office/officeart/2005/8/layout/cycle1"/>
    <dgm:cxn modelId="{7274E4A0-6FDE-456B-A70E-9A7725E9D38F}" type="presOf" srcId="{60D31749-585A-4A7A-9F0C-4611995E174E}" destId="{F816EB3A-5F1A-4916-87C0-3ECB206A8A51}" srcOrd="0" destOrd="0" presId="urn:microsoft.com/office/officeart/2005/8/layout/cycle1"/>
    <dgm:cxn modelId="{FDE49BAF-F7A0-407C-9CB7-8219312ED82C}" srcId="{B6691346-CD5E-4532-AB7E-8BAD6A14B71A}" destId="{ACA34B69-F986-433D-95E9-8D3F65176AD5}" srcOrd="5" destOrd="0" parTransId="{BA6A89A8-FF6D-4496-9E2A-3975F4FE3C98}" sibTransId="{BBBC0E94-0BDE-4FD8-B2C7-A30DD4693DAE}"/>
    <dgm:cxn modelId="{BA9791BF-278E-482F-A8F3-A772F45B16CA}" type="presOf" srcId="{25F27859-E112-44EB-89EE-0B7803B3DFAE}" destId="{53BB9B62-D622-4149-B7FA-01CDFE4873F9}" srcOrd="0" destOrd="0" presId="urn:microsoft.com/office/officeart/2005/8/layout/cycle1"/>
    <dgm:cxn modelId="{F9FB4FC4-5C5F-4005-83EA-FC0A5CB9AD5C}" srcId="{B6691346-CD5E-4532-AB7E-8BAD6A14B71A}" destId="{60D31749-585A-4A7A-9F0C-4611995E174E}" srcOrd="0" destOrd="0" parTransId="{ED71C4A9-49EE-472A-A415-9C6D20AAAD27}" sibTransId="{B345F76F-0468-42F9-BCB7-DBFD566503A7}"/>
    <dgm:cxn modelId="{8987BED0-ED27-4118-8C85-1660698D3DE9}" type="presOf" srcId="{680D4406-ED0F-4C72-89CD-D603105AB822}" destId="{2C0345C3-A486-4C56-9AD0-B0A37BD47162}" srcOrd="0" destOrd="0" presId="urn:microsoft.com/office/officeart/2005/8/layout/cycle1"/>
    <dgm:cxn modelId="{299633D8-8A43-4B60-8D93-60D912B69E5F}" type="presOf" srcId="{A01BA926-D41A-43D5-9B9A-8395F6E7F8A7}" destId="{63B6E9A9-6A5D-444C-AE43-A8BFEEB330AD}" srcOrd="0" destOrd="0" presId="urn:microsoft.com/office/officeart/2005/8/layout/cycle1"/>
    <dgm:cxn modelId="{F80501E0-07EC-4AB3-9D07-33F0090189F8}" type="presOf" srcId="{B345F76F-0468-42F9-BCB7-DBFD566503A7}" destId="{203B55B4-BA64-4A9C-834B-3C94E88CA136}" srcOrd="0" destOrd="0" presId="urn:microsoft.com/office/officeart/2005/8/layout/cycle1"/>
    <dgm:cxn modelId="{664805F2-12E9-4B03-9E78-6CD3929D5AF1}" type="presOf" srcId="{3E203BBE-C37F-41ED-9B25-894AE06D2FD0}" destId="{DBD1756F-8BA4-4DC5-B7F0-240C7DBE196C}" srcOrd="0" destOrd="0" presId="urn:microsoft.com/office/officeart/2005/8/layout/cycle1"/>
    <dgm:cxn modelId="{00F1F1F6-65D3-4AD6-934A-4F1719C41335}" srcId="{B6691346-CD5E-4532-AB7E-8BAD6A14B71A}" destId="{D8ED4605-911F-4408-B4B7-77CDB9253999}" srcOrd="3" destOrd="0" parTransId="{C23162DC-CC36-470B-98D0-F988BC12A853}" sibTransId="{3A1F5306-E102-4FAB-8C2F-63513490F3A5}"/>
    <dgm:cxn modelId="{55F04CFA-4808-4CFE-BF86-3FFC2B497F18}" srcId="{B6691346-CD5E-4532-AB7E-8BAD6A14B71A}" destId="{AB04548F-C988-4A29-AE12-858F271BC5EB}" srcOrd="1" destOrd="0" parTransId="{D63995B3-781A-4513-A519-8BA0BF2ED840}" sibTransId="{680D4406-ED0F-4C72-89CD-D603105AB822}"/>
    <dgm:cxn modelId="{4350C85A-BC54-462F-A455-03C933CF4695}" type="presParOf" srcId="{DAF2CCFD-FD20-4364-B7DE-6475193E47EA}" destId="{808F1303-CBF3-491D-A69E-82137C90BA23}" srcOrd="0" destOrd="0" presId="urn:microsoft.com/office/officeart/2005/8/layout/cycle1"/>
    <dgm:cxn modelId="{71CF4EE5-7C1A-4688-B02A-9A53F7B5A450}" type="presParOf" srcId="{DAF2CCFD-FD20-4364-B7DE-6475193E47EA}" destId="{F816EB3A-5F1A-4916-87C0-3ECB206A8A51}" srcOrd="1" destOrd="0" presId="urn:microsoft.com/office/officeart/2005/8/layout/cycle1"/>
    <dgm:cxn modelId="{2E8A209A-E19B-4A93-A3F8-42B2B050472E}" type="presParOf" srcId="{DAF2CCFD-FD20-4364-B7DE-6475193E47EA}" destId="{203B55B4-BA64-4A9C-834B-3C94E88CA136}" srcOrd="2" destOrd="0" presId="urn:microsoft.com/office/officeart/2005/8/layout/cycle1"/>
    <dgm:cxn modelId="{19897B96-0C0F-4FEF-A2AC-8E6ECA2AD383}" type="presParOf" srcId="{DAF2CCFD-FD20-4364-B7DE-6475193E47EA}" destId="{1AEFD656-9BDF-4AA3-A7FF-56E2F8DA452A}" srcOrd="3" destOrd="0" presId="urn:microsoft.com/office/officeart/2005/8/layout/cycle1"/>
    <dgm:cxn modelId="{3D38AA22-A81E-4E2E-9E42-2FC3DC8F07CD}" type="presParOf" srcId="{DAF2CCFD-FD20-4364-B7DE-6475193E47EA}" destId="{99A6DCBE-140C-402B-A436-DCEE37683348}" srcOrd="4" destOrd="0" presId="urn:microsoft.com/office/officeart/2005/8/layout/cycle1"/>
    <dgm:cxn modelId="{38912B7A-D07D-4A37-887A-6820BD4266F7}" type="presParOf" srcId="{DAF2CCFD-FD20-4364-B7DE-6475193E47EA}" destId="{2C0345C3-A486-4C56-9AD0-B0A37BD47162}" srcOrd="5" destOrd="0" presId="urn:microsoft.com/office/officeart/2005/8/layout/cycle1"/>
    <dgm:cxn modelId="{26B49BDB-C3A8-4ED0-9505-11A247B83372}" type="presParOf" srcId="{DAF2CCFD-FD20-4364-B7DE-6475193E47EA}" destId="{436C1E55-1497-405B-837C-14E9EE872EA9}" srcOrd="6" destOrd="0" presId="urn:microsoft.com/office/officeart/2005/8/layout/cycle1"/>
    <dgm:cxn modelId="{50B4E848-8F46-46B7-A56A-3FADE77B0666}" type="presParOf" srcId="{DAF2CCFD-FD20-4364-B7DE-6475193E47EA}" destId="{8C84E6A8-5C79-42F0-97DC-3B4DF559E4A8}" srcOrd="7" destOrd="0" presId="urn:microsoft.com/office/officeart/2005/8/layout/cycle1"/>
    <dgm:cxn modelId="{87F7BF18-4F69-4BB6-8006-E0D8DAB1488C}" type="presParOf" srcId="{DAF2CCFD-FD20-4364-B7DE-6475193E47EA}" destId="{63B6E9A9-6A5D-444C-AE43-A8BFEEB330AD}" srcOrd="8" destOrd="0" presId="urn:microsoft.com/office/officeart/2005/8/layout/cycle1"/>
    <dgm:cxn modelId="{82A9DBD1-4CEC-45D7-8051-884934404286}" type="presParOf" srcId="{DAF2CCFD-FD20-4364-B7DE-6475193E47EA}" destId="{505A3FEF-BCE4-4A46-9C89-0712584CB6DD}" srcOrd="9" destOrd="0" presId="urn:microsoft.com/office/officeart/2005/8/layout/cycle1"/>
    <dgm:cxn modelId="{309F67DE-282B-4126-9A7E-33364DE78B0A}" type="presParOf" srcId="{DAF2CCFD-FD20-4364-B7DE-6475193E47EA}" destId="{DCE53C0F-A286-46F7-8698-8BFE22ADCAD7}" srcOrd="10" destOrd="0" presId="urn:microsoft.com/office/officeart/2005/8/layout/cycle1"/>
    <dgm:cxn modelId="{29644955-4307-4A4F-BC20-D86A71B4E269}" type="presParOf" srcId="{DAF2CCFD-FD20-4364-B7DE-6475193E47EA}" destId="{4C8EAC4E-CDCF-4F5F-91EE-BE08B6BB784F}" srcOrd="11" destOrd="0" presId="urn:microsoft.com/office/officeart/2005/8/layout/cycle1"/>
    <dgm:cxn modelId="{823F88F5-46FE-4989-840B-370B20511030}" type="presParOf" srcId="{DAF2CCFD-FD20-4364-B7DE-6475193E47EA}" destId="{AA6A0E7E-4D2D-4E19-AC38-B38370479839}" srcOrd="12" destOrd="0" presId="urn:microsoft.com/office/officeart/2005/8/layout/cycle1"/>
    <dgm:cxn modelId="{C038D3DB-E4B7-473F-8C95-374B0A708CAC}" type="presParOf" srcId="{DAF2CCFD-FD20-4364-B7DE-6475193E47EA}" destId="{834F3586-F358-4E35-B46C-A2DC2034912B}" srcOrd="13" destOrd="0" presId="urn:microsoft.com/office/officeart/2005/8/layout/cycle1"/>
    <dgm:cxn modelId="{7865C9F0-C927-42E6-8AE7-ED1084D8452B}" type="presParOf" srcId="{DAF2CCFD-FD20-4364-B7DE-6475193E47EA}" destId="{BA5880BF-2929-435B-91EB-C50F1673026F}" srcOrd="14" destOrd="0" presId="urn:microsoft.com/office/officeart/2005/8/layout/cycle1"/>
    <dgm:cxn modelId="{0D618FE3-3A93-4A0A-8D44-5CE1A7241C5E}" type="presParOf" srcId="{DAF2CCFD-FD20-4364-B7DE-6475193E47EA}" destId="{041227D7-F901-4C4F-9B04-BF720227C599}" srcOrd="15" destOrd="0" presId="urn:microsoft.com/office/officeart/2005/8/layout/cycle1"/>
    <dgm:cxn modelId="{C3B2C574-C0F1-49E0-A6E9-4FCE8E06063C}" type="presParOf" srcId="{DAF2CCFD-FD20-4364-B7DE-6475193E47EA}" destId="{AE005A9E-1CB1-4189-AE9F-8FF4979DE882}" srcOrd="16" destOrd="0" presId="urn:microsoft.com/office/officeart/2005/8/layout/cycle1"/>
    <dgm:cxn modelId="{8E5267A2-01D1-425B-9349-626A71813EF2}" type="presParOf" srcId="{DAF2CCFD-FD20-4364-B7DE-6475193E47EA}" destId="{56539797-BD6C-4566-BD3C-F9253EF78B20}" srcOrd="17" destOrd="0" presId="urn:microsoft.com/office/officeart/2005/8/layout/cycle1"/>
    <dgm:cxn modelId="{DA6A721E-5525-4FED-B241-BC54B78F2F17}" type="presParOf" srcId="{DAF2CCFD-FD20-4364-B7DE-6475193E47EA}" destId="{592398A3-BB6F-45EE-BEDE-BC2F0C32BB5D}" srcOrd="18" destOrd="0" presId="urn:microsoft.com/office/officeart/2005/8/layout/cycle1"/>
    <dgm:cxn modelId="{0CC5F3EB-A517-483F-B42C-A5968981DD0F}" type="presParOf" srcId="{DAF2CCFD-FD20-4364-B7DE-6475193E47EA}" destId="{DBD1756F-8BA4-4DC5-B7F0-240C7DBE196C}" srcOrd="19" destOrd="0" presId="urn:microsoft.com/office/officeart/2005/8/layout/cycle1"/>
    <dgm:cxn modelId="{9055C6A6-1F31-44DF-8041-27D38C579718}" type="presParOf" srcId="{DAF2CCFD-FD20-4364-B7DE-6475193E47EA}" destId="{53BB9B62-D622-4149-B7FA-01CDFE4873F9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0FCE1-B0A7-4DB7-B302-DA90BF90C8C6}">
      <dsp:nvSpPr>
        <dsp:cNvPr id="0" name=""/>
        <dsp:cNvSpPr/>
      </dsp:nvSpPr>
      <dsp:spPr>
        <a:xfrm>
          <a:off x="1925283" y="4708674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BB279B-CF6D-4023-84B0-DF05AA3A1270}">
      <dsp:nvSpPr>
        <dsp:cNvPr id="0" name=""/>
        <dsp:cNvSpPr/>
      </dsp:nvSpPr>
      <dsp:spPr>
        <a:xfrm>
          <a:off x="1701486" y="4810721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9E13E6-9150-4F05-9280-AD0C386C569E}">
      <dsp:nvSpPr>
        <dsp:cNvPr id="0" name=""/>
        <dsp:cNvSpPr/>
      </dsp:nvSpPr>
      <dsp:spPr>
        <a:xfrm>
          <a:off x="1471072" y="48947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1D787-50B2-4B35-97A9-8C6536E8B9C0}">
      <dsp:nvSpPr>
        <dsp:cNvPr id="0" name=""/>
        <dsp:cNvSpPr/>
      </dsp:nvSpPr>
      <dsp:spPr>
        <a:xfrm>
          <a:off x="1234040" y="49602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CA6275-DCDD-4269-828B-32E0E44FAEE8}">
      <dsp:nvSpPr>
        <dsp:cNvPr id="0" name=""/>
        <dsp:cNvSpPr/>
      </dsp:nvSpPr>
      <dsp:spPr>
        <a:xfrm>
          <a:off x="2971473" y="3856223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5742D-7321-4B85-BD28-1EC21EB8AD53}">
      <dsp:nvSpPr>
        <dsp:cNvPr id="0" name=""/>
        <dsp:cNvSpPr/>
      </dsp:nvSpPr>
      <dsp:spPr>
        <a:xfrm>
          <a:off x="3568264" y="2605551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CC674-6E68-4C62-B6D2-43FAA564AF5D}">
      <dsp:nvSpPr>
        <dsp:cNvPr id="0" name=""/>
        <dsp:cNvSpPr/>
      </dsp:nvSpPr>
      <dsp:spPr>
        <a:xfrm>
          <a:off x="3407034" y="1044940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DD0F5A-F9D9-464E-A6D4-71FBC6F22D25}">
      <dsp:nvSpPr>
        <dsp:cNvPr id="0" name=""/>
        <dsp:cNvSpPr/>
      </dsp:nvSpPr>
      <dsp:spPr>
        <a:xfrm>
          <a:off x="3550216" y="9433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B3583-34FC-4BB9-8224-75B3AF980AA6}">
      <dsp:nvSpPr>
        <dsp:cNvPr id="0" name=""/>
        <dsp:cNvSpPr/>
      </dsp:nvSpPr>
      <dsp:spPr>
        <a:xfrm>
          <a:off x="3693397" y="841795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B7FFD4-3B4F-48EA-B0B6-7B3132845906}">
      <dsp:nvSpPr>
        <dsp:cNvPr id="0" name=""/>
        <dsp:cNvSpPr/>
      </dsp:nvSpPr>
      <dsp:spPr>
        <a:xfrm>
          <a:off x="3836579" y="9433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DC8A45-6B7C-40BD-9D83-1599855A0DF7}">
      <dsp:nvSpPr>
        <dsp:cNvPr id="0" name=""/>
        <dsp:cNvSpPr/>
      </dsp:nvSpPr>
      <dsp:spPr>
        <a:xfrm>
          <a:off x="3980363" y="1044940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DA3ECD-E91A-4902-BAAD-4A5DD1BE434B}">
      <dsp:nvSpPr>
        <dsp:cNvPr id="0" name=""/>
        <dsp:cNvSpPr/>
      </dsp:nvSpPr>
      <dsp:spPr>
        <a:xfrm>
          <a:off x="3693397" y="1056332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B3EBDE-7031-4621-8FE0-52F28B82A64F}">
      <dsp:nvSpPr>
        <dsp:cNvPr id="0" name=""/>
        <dsp:cNvSpPr/>
      </dsp:nvSpPr>
      <dsp:spPr>
        <a:xfrm>
          <a:off x="3693397" y="1270868"/>
          <a:ext cx="100467" cy="100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9574BE-C99C-46D2-81CC-CAF7618D20F3}">
      <dsp:nvSpPr>
        <dsp:cNvPr id="0" name=""/>
        <dsp:cNvSpPr/>
      </dsp:nvSpPr>
      <dsp:spPr>
        <a:xfrm>
          <a:off x="661012" y="5161876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变量</a:t>
          </a:r>
        </a:p>
      </dsp:txBody>
      <dsp:txXfrm>
        <a:off x="689326" y="5190190"/>
        <a:ext cx="2106138" cy="523380"/>
      </dsp:txXfrm>
    </dsp:sp>
    <dsp:sp modelId="{F4ED4689-F4DA-4EE5-8BA6-AF5FC4807DCC}">
      <dsp:nvSpPr>
        <dsp:cNvPr id="0" name=""/>
        <dsp:cNvSpPr/>
      </dsp:nvSpPr>
      <dsp:spPr>
        <a:xfrm>
          <a:off x="61514" y="4593022"/>
          <a:ext cx="1002874" cy="100291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D452D5-F88A-4631-831E-EC2627415EC0}">
      <dsp:nvSpPr>
        <dsp:cNvPr id="0" name=""/>
        <dsp:cNvSpPr/>
      </dsp:nvSpPr>
      <dsp:spPr>
        <a:xfrm>
          <a:off x="2602388" y="4461784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指针</a:t>
          </a:r>
        </a:p>
      </dsp:txBody>
      <dsp:txXfrm>
        <a:off x="2630702" y="4490098"/>
        <a:ext cx="2106138" cy="523380"/>
      </dsp:txXfrm>
    </dsp:sp>
    <dsp:sp modelId="{80528C37-F7F0-41D9-A7F8-4BD432642D6E}">
      <dsp:nvSpPr>
        <dsp:cNvPr id="0" name=""/>
        <dsp:cNvSpPr/>
      </dsp:nvSpPr>
      <dsp:spPr>
        <a:xfrm>
          <a:off x="2002890" y="3892930"/>
          <a:ext cx="1002874" cy="10029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AC5FBC-293B-48D1-9950-0A8399533500}">
      <dsp:nvSpPr>
        <dsp:cNvPr id="0" name=""/>
        <dsp:cNvSpPr/>
      </dsp:nvSpPr>
      <dsp:spPr>
        <a:xfrm>
          <a:off x="3428992" y="3357775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结构体</a:t>
          </a:r>
        </a:p>
      </dsp:txBody>
      <dsp:txXfrm>
        <a:off x="3457306" y="3386089"/>
        <a:ext cx="2106138" cy="523380"/>
      </dsp:txXfrm>
    </dsp:sp>
    <dsp:sp modelId="{F9BD7829-C063-4F14-A0EA-237B34D4F5E4}">
      <dsp:nvSpPr>
        <dsp:cNvPr id="0" name=""/>
        <dsp:cNvSpPr/>
      </dsp:nvSpPr>
      <dsp:spPr>
        <a:xfrm>
          <a:off x="2829494" y="2788921"/>
          <a:ext cx="1002874" cy="100291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3104F8-19DD-4B11-BAA6-83D7B1A09104}">
      <dsp:nvSpPr>
        <dsp:cNvPr id="0" name=""/>
        <dsp:cNvSpPr/>
      </dsp:nvSpPr>
      <dsp:spPr>
        <a:xfrm>
          <a:off x="3791760" y="2042553"/>
          <a:ext cx="2162766" cy="580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链表</a:t>
          </a:r>
        </a:p>
      </dsp:txBody>
      <dsp:txXfrm>
        <a:off x="3820074" y="2070867"/>
        <a:ext cx="2106138" cy="523380"/>
      </dsp:txXfrm>
    </dsp:sp>
    <dsp:sp modelId="{DE9B3687-9983-4285-8A2C-31ECADA6B91C}">
      <dsp:nvSpPr>
        <dsp:cNvPr id="0" name=""/>
        <dsp:cNvSpPr/>
      </dsp:nvSpPr>
      <dsp:spPr>
        <a:xfrm>
          <a:off x="3192261" y="1473698"/>
          <a:ext cx="1002874" cy="10029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6EB3A-5F1A-4916-87C0-3ECB206A8A51}">
      <dsp:nvSpPr>
        <dsp:cNvPr id="0" name=""/>
        <dsp:cNvSpPr/>
      </dsp:nvSpPr>
      <dsp:spPr>
        <a:xfrm>
          <a:off x="4724650" y="3178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1. </a:t>
          </a:r>
          <a:r>
            <a:rPr lang="zh-CN" altLang="en-US" sz="3000" kern="1200" dirty="0"/>
            <a:t>变量</a:t>
          </a:r>
          <a:r>
            <a:rPr lang="en-US" altLang="zh-CN" sz="3000" kern="1200" dirty="0"/>
            <a:t>/</a:t>
          </a:r>
          <a:r>
            <a:rPr lang="zh-CN" altLang="en-US" sz="3000" kern="1200" dirty="0"/>
            <a:t>常量</a:t>
          </a:r>
        </a:p>
      </dsp:txBody>
      <dsp:txXfrm>
        <a:off x="4724650" y="3178"/>
        <a:ext cx="1240234" cy="1240234"/>
      </dsp:txXfrm>
    </dsp:sp>
    <dsp:sp modelId="{203B55B4-BA64-4A9C-834B-3C94E88CA136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9827294"/>
            <a:gd name="adj4" fmla="val 18605264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DCBE-140C-402B-A436-DCEE37683348}">
      <dsp:nvSpPr>
        <dsp:cNvPr id="0" name=""/>
        <dsp:cNvSpPr/>
      </dsp:nvSpPr>
      <dsp:spPr>
        <a:xfrm>
          <a:off x="6321741" y="2005866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2. </a:t>
          </a:r>
          <a:r>
            <a:rPr lang="zh-CN" altLang="en-US" sz="3000" kern="1200" dirty="0"/>
            <a:t>数学运算</a:t>
          </a:r>
        </a:p>
      </dsp:txBody>
      <dsp:txXfrm>
        <a:off x="6321741" y="2005866"/>
        <a:ext cx="1240234" cy="1240234"/>
      </dsp:txXfrm>
    </dsp:sp>
    <dsp:sp modelId="{2C0345C3-A486-4C56-9AD0-B0A37BD47162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230410"/>
            <a:gd name="adj4" fmla="val 21557217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4E6A8-5C79-42F0-97DC-3B4DF559E4A8}">
      <dsp:nvSpPr>
        <dsp:cNvPr id="0" name=""/>
        <dsp:cNvSpPr/>
      </dsp:nvSpPr>
      <dsp:spPr>
        <a:xfrm>
          <a:off x="5751746" y="4503179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3. </a:t>
          </a:r>
          <a:r>
            <a:rPr lang="zh-CN" altLang="en-US" sz="3000" kern="1200" dirty="0"/>
            <a:t>逻辑运算</a:t>
          </a:r>
        </a:p>
      </dsp:txBody>
      <dsp:txXfrm>
        <a:off x="5751746" y="4503179"/>
        <a:ext cx="1240234" cy="1240234"/>
      </dsp:txXfrm>
    </dsp:sp>
    <dsp:sp modelId="{63B6E9A9-6A5D-444C-AE43-A8BFEEB330AD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4437634"/>
            <a:gd name="adj4" fmla="val 3307637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53C0F-A286-46F7-8698-8BFE22ADCAD7}">
      <dsp:nvSpPr>
        <dsp:cNvPr id="0" name=""/>
        <dsp:cNvSpPr/>
      </dsp:nvSpPr>
      <dsp:spPr>
        <a:xfrm>
          <a:off x="3443882" y="5614587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4. </a:t>
          </a:r>
          <a:r>
            <a:rPr lang="zh-CN" altLang="en-US" sz="3000" kern="1200" dirty="0"/>
            <a:t>赋值语句</a:t>
          </a:r>
        </a:p>
      </dsp:txBody>
      <dsp:txXfrm>
        <a:off x="3443882" y="5614587"/>
        <a:ext cx="1240234" cy="1240234"/>
      </dsp:txXfrm>
    </dsp:sp>
    <dsp:sp modelId="{4C8EAC4E-CDCF-4F5F-91EE-BE08B6BB784F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7257606"/>
            <a:gd name="adj4" fmla="val 6127609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F3586-F358-4E35-B46C-A2DC2034912B}">
      <dsp:nvSpPr>
        <dsp:cNvPr id="0" name=""/>
        <dsp:cNvSpPr/>
      </dsp:nvSpPr>
      <dsp:spPr>
        <a:xfrm>
          <a:off x="1136019" y="4503179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5. </a:t>
          </a:r>
          <a:r>
            <a:rPr lang="zh-CN" altLang="en-US" sz="3000" kern="1200" dirty="0"/>
            <a:t>分支语句</a:t>
          </a:r>
        </a:p>
      </dsp:txBody>
      <dsp:txXfrm>
        <a:off x="1136019" y="4503179"/>
        <a:ext cx="1240234" cy="1240234"/>
      </dsp:txXfrm>
    </dsp:sp>
    <dsp:sp modelId="{BA5880BF-2929-435B-91EB-C50F1673026F}">
      <dsp:nvSpPr>
        <dsp:cNvPr id="0" name=""/>
        <dsp:cNvSpPr/>
      </dsp:nvSpPr>
      <dsp:spPr>
        <a:xfrm>
          <a:off x="991028" y="68968"/>
          <a:ext cx="6427735" cy="6427735"/>
        </a:xfrm>
        <a:prstGeom prst="circularArrow">
          <a:avLst>
            <a:gd name="adj1" fmla="val 3763"/>
            <a:gd name="adj2" fmla="val 234757"/>
            <a:gd name="adj3" fmla="val 10608026"/>
            <a:gd name="adj4" fmla="val 9334833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05A9E-1CB1-4189-AE9F-8FF4979DE882}">
      <dsp:nvSpPr>
        <dsp:cNvPr id="0" name=""/>
        <dsp:cNvSpPr/>
      </dsp:nvSpPr>
      <dsp:spPr>
        <a:xfrm>
          <a:off x="566024" y="2005866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6. </a:t>
          </a:r>
          <a:r>
            <a:rPr lang="zh-CN" altLang="en-US" sz="3000" kern="1200" dirty="0"/>
            <a:t>循环语句</a:t>
          </a:r>
        </a:p>
      </dsp:txBody>
      <dsp:txXfrm>
        <a:off x="566024" y="2005866"/>
        <a:ext cx="1240234" cy="1240234"/>
      </dsp:txXfrm>
    </dsp:sp>
    <dsp:sp modelId="{56539797-BD6C-4566-BD3C-F9253EF78B20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3559979"/>
            <a:gd name="adj4" fmla="val 12337950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1756F-8BA4-4DC5-B7F0-240C7DBE196C}">
      <dsp:nvSpPr>
        <dsp:cNvPr id="0" name=""/>
        <dsp:cNvSpPr/>
      </dsp:nvSpPr>
      <dsp:spPr>
        <a:xfrm>
          <a:off x="2163115" y="3178"/>
          <a:ext cx="1240234" cy="124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7. </a:t>
          </a:r>
          <a:r>
            <a:rPr lang="zh-CN" altLang="en-US" sz="3000" kern="1200" dirty="0"/>
            <a:t>函数调用</a:t>
          </a:r>
        </a:p>
      </dsp:txBody>
      <dsp:txXfrm>
        <a:off x="2163115" y="3178"/>
        <a:ext cx="1240234" cy="1240234"/>
      </dsp:txXfrm>
    </dsp:sp>
    <dsp:sp modelId="{53BB9B62-D622-4149-B7FA-01CDFE4873F9}">
      <dsp:nvSpPr>
        <dsp:cNvPr id="0" name=""/>
        <dsp:cNvSpPr/>
      </dsp:nvSpPr>
      <dsp:spPr>
        <a:xfrm>
          <a:off x="850132" y="68968"/>
          <a:ext cx="6427735" cy="6427735"/>
        </a:xfrm>
        <a:prstGeom prst="circularArrow">
          <a:avLst>
            <a:gd name="adj1" fmla="val 3763"/>
            <a:gd name="adj2" fmla="val 234757"/>
            <a:gd name="adj3" fmla="val 16741209"/>
            <a:gd name="adj4" fmla="val 15424034"/>
            <a:gd name="adj5" fmla="val 43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嵌入式开发的门槛相对较高，对程序员的要求一般都是对底层感兴趣，学习能力、动手能力要强，对问题能够从全局和细节去把握，有很强的系统分析和设计能力。我们设置了五个模块，68个课时的系统课，整个课程需要涵盖：理论、硬件、软件、实验。课程可以被划为五个独立模块：</a:t>
            </a:r>
          </a:p>
          <a:p>
            <a:r>
              <a:rPr lang="zh-CN" altLang="en-US"/>
              <a:t>核心模块 - 21课时；RTOS模块- 20课时；</a:t>
            </a:r>
          </a:p>
          <a:p>
            <a:r>
              <a:rPr lang="zh-CN" altLang="en-US"/>
              <a:t>无线通讯模块 - 12课时；传感器应用模块 - 12课时；</a:t>
            </a:r>
          </a:p>
          <a:p>
            <a:r>
              <a:rPr lang="zh-CN" altLang="en-US"/>
              <a:t>边缘计算模块 - 3课时。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6.xml"/><Relationship Id="rId10" Type="http://schemas.openxmlformats.org/officeDocument/2006/relationships/image" Target="../media/image4.pn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53.xml"/><Relationship Id="rId9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4.png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84.xml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7.xml"/><Relationship Id="rId9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4.png"/><Relationship Id="rId5" Type="http://schemas.openxmlformats.org/officeDocument/2006/relationships/tags" Target="../tags/tag10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4.png"/><Relationship Id="rId5" Type="http://schemas.openxmlformats.org/officeDocument/2006/relationships/tags" Target="../tags/tag11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4.png"/><Relationship Id="rId5" Type="http://schemas.openxmlformats.org/officeDocument/2006/relationships/tags" Target="../tags/tag12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4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42.xml"/><Relationship Id="rId9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56.xml"/><Relationship Id="rId7" Type="http://schemas.openxmlformats.org/officeDocument/2006/relationships/image" Target="../media/image8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6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image" Target="../media/image7.png"/><Relationship Id="rId4" Type="http://schemas.openxmlformats.org/officeDocument/2006/relationships/tags" Target="../tags/tag184.xml"/><Relationship Id="rId9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7.png"/><Relationship Id="rId5" Type="http://schemas.openxmlformats.org/officeDocument/2006/relationships/tags" Target="../tags/tag19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92.xml"/><Relationship Id="rId9" Type="http://schemas.openxmlformats.org/officeDocument/2006/relationships/tags" Target="../tags/tag197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7.png"/><Relationship Id="rId5" Type="http://schemas.openxmlformats.org/officeDocument/2006/relationships/tags" Target="../tags/tag20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01.xml"/><Relationship Id="rId9" Type="http://schemas.openxmlformats.org/officeDocument/2006/relationships/tags" Target="../tags/tag206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7.png"/><Relationship Id="rId5" Type="http://schemas.openxmlformats.org/officeDocument/2006/relationships/tags" Target="../tags/tag211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7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10" Type="http://schemas.openxmlformats.org/officeDocument/2006/relationships/image" Target="../media/image10.png"/><Relationship Id="rId4" Type="http://schemas.openxmlformats.org/officeDocument/2006/relationships/tags" Target="../tags/tag230.xml"/><Relationship Id="rId9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5.xml"/><Relationship Id="rId7" Type="http://schemas.openxmlformats.org/officeDocument/2006/relationships/image" Target="../media/image8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6.jpe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3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66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10" Type="http://schemas.openxmlformats.org/officeDocument/2006/relationships/image" Target="../media/image7.png"/><Relationship Id="rId4" Type="http://schemas.openxmlformats.org/officeDocument/2006/relationships/tags" Target="../tags/tag273.xml"/><Relationship Id="rId9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image" Target="../media/image7.png"/><Relationship Id="rId5" Type="http://schemas.openxmlformats.org/officeDocument/2006/relationships/tags" Target="../tags/tag282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81.xml"/><Relationship Id="rId9" Type="http://schemas.openxmlformats.org/officeDocument/2006/relationships/tags" Target="../tags/tag286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../media/image7.png"/><Relationship Id="rId5" Type="http://schemas.openxmlformats.org/officeDocument/2006/relationships/tags" Target="../tags/tag29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90.xml"/><Relationship Id="rId9" Type="http://schemas.openxmlformats.org/officeDocument/2006/relationships/tags" Target="../tags/tag295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image" Target="../media/image7.png"/><Relationship Id="rId5" Type="http://schemas.openxmlformats.org/officeDocument/2006/relationships/tags" Target="../tags/tag300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13" Type="http://schemas.openxmlformats.org/officeDocument/2006/relationships/image" Target="../media/image7.png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tags" Target="../tags/tag315.xml"/><Relationship Id="rId5" Type="http://schemas.openxmlformats.org/officeDocument/2006/relationships/tags" Target="../tags/tag309.xml"/><Relationship Id="rId10" Type="http://schemas.openxmlformats.org/officeDocument/2006/relationships/tags" Target="../tags/tag314.xml"/><Relationship Id="rId4" Type="http://schemas.openxmlformats.org/officeDocument/2006/relationships/tags" Target="../tags/tag308.xml"/><Relationship Id="rId9" Type="http://schemas.openxmlformats.org/officeDocument/2006/relationships/tags" Target="../tags/tag313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10" Type="http://schemas.openxmlformats.org/officeDocument/2006/relationships/image" Target="../media/image10.png"/><Relationship Id="rId4" Type="http://schemas.openxmlformats.org/officeDocument/2006/relationships/tags" Target="../tags/tag319.xml"/><Relationship Id="rId9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 preferRelativeResize="0"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/>
          <a:srcRect l="-4131" r="-4131"/>
          <a:stretch>
            <a:fillRect/>
          </a:stretch>
        </p:blipFill>
        <p:spPr>
          <a:xfrm>
            <a:off x="10582275" y="5203825"/>
            <a:ext cx="1609725" cy="16541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  <p:pic>
        <p:nvPicPr>
          <p:cNvPr id="7" name="图片 6"/>
          <p:cNvPicPr preferRelativeResize="0"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-4131" r="-4131"/>
          <a:stretch>
            <a:fillRect/>
          </a:stretch>
        </p:blipFill>
        <p:spPr>
          <a:xfrm>
            <a:off x="10582275" y="5203825"/>
            <a:ext cx="1609725" cy="16541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121922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3"/>
            </p:custDataLst>
          </p:nvPr>
        </p:nvSpPr>
        <p:spPr>
          <a:xfrm>
            <a:off x="121922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911327"/>
            <a:ext cx="3235350" cy="30353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4521236" y="3808212"/>
            <a:ext cx="6858000" cy="54356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750" b="1" i="0" u="none" strike="noStrike" kern="1200" cap="none" spc="3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4521236" y="4461627"/>
            <a:ext cx="6858000" cy="131888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790" y="1370112"/>
            <a:ext cx="4389120" cy="411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2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44"/>
            <a:ext cx="4826038" cy="1076960"/>
          </a:xfrm>
        </p:spPr>
        <p:txBody>
          <a:bodyPr vert="horz" wrap="square" lIns="0" tIns="0" rIns="0" bIns="0" rtlCol="0" anchor="t" anchorCtr="0">
            <a:normAutofit lnSpcReduction="2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2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 preferRelativeResize="0"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/>
          <a:srcRect l="-4131" r="-4131"/>
          <a:stretch>
            <a:fillRect/>
          </a:stretch>
        </p:blipFill>
        <p:spPr>
          <a:xfrm>
            <a:off x="10513060" y="5203825"/>
            <a:ext cx="1609725" cy="16541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121922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3"/>
            </p:custDataLst>
          </p:nvPr>
        </p:nvSpPr>
        <p:spPr>
          <a:xfrm>
            <a:off x="121922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911327"/>
            <a:ext cx="3235350" cy="30353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4521236" y="3808212"/>
            <a:ext cx="6858000" cy="54356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750" b="1" i="0" u="none" strike="noStrike" kern="1200" cap="none" spc="3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4521236" y="4461627"/>
            <a:ext cx="6858000" cy="131888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790" y="1370112"/>
            <a:ext cx="4389120" cy="411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 preferRelativeResize="0"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/>
          <a:srcRect l="-4131" r="-4131"/>
          <a:stretch>
            <a:fillRect/>
          </a:stretch>
        </p:blipFill>
        <p:spPr>
          <a:xfrm>
            <a:off x="10464800" y="5203825"/>
            <a:ext cx="1609725" cy="16541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2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44"/>
            <a:ext cx="4826038" cy="1076960"/>
          </a:xfrm>
        </p:spPr>
        <p:txBody>
          <a:bodyPr vert="horz" wrap="square" lIns="0" tIns="0" rIns="0" bIns="0" rtlCol="0" anchor="t" anchorCtr="0">
            <a:normAutofit lnSpcReduction="2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2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/>
          <a:srcRect l="-4131" r="-4131"/>
          <a:stretch>
            <a:fillRect/>
          </a:stretch>
        </p:blipFill>
        <p:spPr>
          <a:xfrm>
            <a:off x="10571480" y="5191760"/>
            <a:ext cx="1620520" cy="16662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1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11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10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tags" Target="../tags/tag147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ags" Target="../tags/tag14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ags" Target="../tags/tag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236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ags" Target="../tags/tag235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tags" Target="../tags/tag2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 preferRelativeResize="0"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/>
          <a:srcRect l="-4131" r="-4131"/>
          <a:stretch>
            <a:fillRect/>
          </a:stretch>
        </p:blipFill>
        <p:spPr>
          <a:xfrm>
            <a:off x="10582275" y="5203825"/>
            <a:ext cx="1609725" cy="16541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/>
            <a:stretch>
              <a:fillRect/>
            </a:stretch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6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3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97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Layout" Target="../slideLayouts/slideLayout57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7" Type="http://schemas.openxmlformats.org/officeDocument/2006/relationships/image" Target="../media/image36.pn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40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3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1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14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slideLayout" Target="../slideLayouts/slideLayout5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13" Type="http://schemas.openxmlformats.org/officeDocument/2006/relationships/tags" Target="../tags/tag346.xml"/><Relationship Id="rId18" Type="http://schemas.openxmlformats.org/officeDocument/2006/relationships/tags" Target="../tags/tag351.xml"/><Relationship Id="rId26" Type="http://schemas.openxmlformats.org/officeDocument/2006/relationships/tags" Target="../tags/tag359.xml"/><Relationship Id="rId3" Type="http://schemas.openxmlformats.org/officeDocument/2006/relationships/tags" Target="../tags/tag336.xml"/><Relationship Id="rId21" Type="http://schemas.openxmlformats.org/officeDocument/2006/relationships/tags" Target="../tags/tag354.xml"/><Relationship Id="rId7" Type="http://schemas.openxmlformats.org/officeDocument/2006/relationships/tags" Target="../tags/tag340.xml"/><Relationship Id="rId12" Type="http://schemas.openxmlformats.org/officeDocument/2006/relationships/tags" Target="../tags/tag345.xml"/><Relationship Id="rId17" Type="http://schemas.openxmlformats.org/officeDocument/2006/relationships/tags" Target="../tags/tag350.xml"/><Relationship Id="rId25" Type="http://schemas.openxmlformats.org/officeDocument/2006/relationships/tags" Target="../tags/tag358.xml"/><Relationship Id="rId2" Type="http://schemas.openxmlformats.org/officeDocument/2006/relationships/tags" Target="../tags/tag335.xml"/><Relationship Id="rId16" Type="http://schemas.openxmlformats.org/officeDocument/2006/relationships/tags" Target="../tags/tag349.xml"/><Relationship Id="rId20" Type="http://schemas.openxmlformats.org/officeDocument/2006/relationships/tags" Target="../tags/tag353.xml"/><Relationship Id="rId29" Type="http://schemas.openxmlformats.org/officeDocument/2006/relationships/image" Target="../media/image17.png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tags" Target="../tags/tag344.xml"/><Relationship Id="rId24" Type="http://schemas.openxmlformats.org/officeDocument/2006/relationships/tags" Target="../tags/tag357.xml"/><Relationship Id="rId5" Type="http://schemas.openxmlformats.org/officeDocument/2006/relationships/tags" Target="../tags/tag338.xml"/><Relationship Id="rId15" Type="http://schemas.openxmlformats.org/officeDocument/2006/relationships/tags" Target="../tags/tag348.xml"/><Relationship Id="rId23" Type="http://schemas.openxmlformats.org/officeDocument/2006/relationships/tags" Target="../tags/tag356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343.xml"/><Relationship Id="rId19" Type="http://schemas.openxmlformats.org/officeDocument/2006/relationships/tags" Target="../tags/tag352.xml"/><Relationship Id="rId4" Type="http://schemas.openxmlformats.org/officeDocument/2006/relationships/tags" Target="../tags/tag337.xml"/><Relationship Id="rId9" Type="http://schemas.openxmlformats.org/officeDocument/2006/relationships/tags" Target="../tags/tag342.xml"/><Relationship Id="rId14" Type="http://schemas.openxmlformats.org/officeDocument/2006/relationships/tags" Target="../tags/tag347.xml"/><Relationship Id="rId22" Type="http://schemas.openxmlformats.org/officeDocument/2006/relationships/tags" Target="../tags/tag355.xml"/><Relationship Id="rId27" Type="http://schemas.openxmlformats.org/officeDocument/2006/relationships/tags" Target="../tags/tag3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13" Type="http://schemas.openxmlformats.org/officeDocument/2006/relationships/tags" Target="../tags/tag377.xml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12" Type="http://schemas.openxmlformats.org/officeDocument/2006/relationships/tags" Target="../tags/tag376.xml"/><Relationship Id="rId2" Type="http://schemas.openxmlformats.org/officeDocument/2006/relationships/tags" Target="../tags/tag366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tags" Target="../tags/tag375.xml"/><Relationship Id="rId5" Type="http://schemas.openxmlformats.org/officeDocument/2006/relationships/tags" Target="../tags/tag369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374.xml"/><Relationship Id="rId4" Type="http://schemas.openxmlformats.org/officeDocument/2006/relationships/tags" Target="../tags/tag368.xml"/><Relationship Id="rId9" Type="http://schemas.openxmlformats.org/officeDocument/2006/relationships/tags" Target="../tags/tag373.xml"/><Relationship Id="rId14" Type="http://schemas.openxmlformats.org/officeDocument/2006/relationships/tags" Target="../tags/tag3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image" Target="../media/image7.png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slideLayout" Target="../slideLayouts/slideLayout57.xml"/><Relationship Id="rId5" Type="http://schemas.openxmlformats.org/officeDocument/2006/relationships/tags" Target="../tags/tag385.xml"/><Relationship Id="rId10" Type="http://schemas.openxmlformats.org/officeDocument/2006/relationships/tags" Target="../tags/tag390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上海麦士&amp;予芯智能 </a:t>
            </a:r>
            <a:b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</a:b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联合开发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r="18812"/>
          <a:stretch>
            <a:fillRect/>
          </a:stretch>
        </p:blipFill>
        <p:spPr bwMode="auto">
          <a:xfrm>
            <a:off x="2" y="2247533"/>
            <a:ext cx="5485419" cy="4610469"/>
          </a:xfrm>
          <a:custGeom>
            <a:avLst/>
            <a:gdLst/>
            <a:ahLst/>
            <a:cxnLst/>
            <a:rect l="l" t="t" r="r" b="b"/>
            <a:pathLst>
              <a:path w="5485419" h="4610469">
                <a:moveTo>
                  <a:pt x="2345076" y="0"/>
                </a:moveTo>
                <a:cubicBezTo>
                  <a:pt x="4079439" y="0"/>
                  <a:pt x="5485419" y="1405980"/>
                  <a:pt x="5485419" y="3140344"/>
                </a:cubicBezTo>
                <a:cubicBezTo>
                  <a:pt x="5485419" y="3573935"/>
                  <a:pt x="5397545" y="3987002"/>
                  <a:pt x="5238635" y="4362707"/>
                </a:cubicBezTo>
                <a:lnTo>
                  <a:pt x="5119282" y="4610469"/>
                </a:lnTo>
                <a:lnTo>
                  <a:pt x="0" y="4610469"/>
                </a:lnTo>
                <a:lnTo>
                  <a:pt x="0" y="1056789"/>
                </a:lnTo>
                <a:lnTo>
                  <a:pt x="124518" y="919786"/>
                </a:lnTo>
                <a:cubicBezTo>
                  <a:pt x="692808" y="351495"/>
                  <a:pt x="1477894" y="0"/>
                  <a:pt x="2345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781"/>
          <a:stretch>
            <a:fillRect/>
          </a:stretch>
        </p:blipFill>
        <p:spPr bwMode="auto">
          <a:xfrm>
            <a:off x="1388811" y="1"/>
            <a:ext cx="4548867" cy="2614366"/>
          </a:xfrm>
          <a:custGeom>
            <a:avLst/>
            <a:gdLst/>
            <a:ahLst/>
            <a:cxnLst/>
            <a:rect l="l" t="t" r="r" b="b"/>
            <a:pathLst>
              <a:path w="4548867" h="2614366">
                <a:moveTo>
                  <a:pt x="28132" y="0"/>
                </a:moveTo>
                <a:lnTo>
                  <a:pt x="4520736" y="0"/>
                </a:lnTo>
                <a:lnTo>
                  <a:pt x="4537124" y="107385"/>
                </a:lnTo>
                <a:cubicBezTo>
                  <a:pt x="4544889" y="183845"/>
                  <a:pt x="4548867" y="261424"/>
                  <a:pt x="4548867" y="339933"/>
                </a:cubicBezTo>
                <a:cubicBezTo>
                  <a:pt x="4548867" y="1596068"/>
                  <a:pt x="3530568" y="2614366"/>
                  <a:pt x="2274434" y="2614366"/>
                </a:cubicBezTo>
                <a:cubicBezTo>
                  <a:pt x="1018299" y="2614366"/>
                  <a:pt x="0" y="1596068"/>
                  <a:pt x="0" y="339933"/>
                </a:cubicBezTo>
                <a:cubicBezTo>
                  <a:pt x="0" y="261424"/>
                  <a:pt x="3978" y="183845"/>
                  <a:pt x="11743" y="10738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/>
        </p:nvGraphicFramePr>
        <p:xfrm>
          <a:off x="5561704" y="172122"/>
          <a:ext cx="6016041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1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736992"/>
            <a:ext cx="5462546" cy="34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/>
          <p:cNvGraphicFramePr/>
          <p:nvPr/>
        </p:nvGraphicFramePr>
        <p:xfrm>
          <a:off x="2032000" y="0"/>
          <a:ext cx="8128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0713" y="1564864"/>
            <a:ext cx="2089087" cy="3728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所有的编程语言都有的元素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365885" y="92075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变量和指针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1966" y="861646"/>
            <a:ext cx="4869750" cy="305247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9950" y="1090246"/>
            <a:ext cx="4591327" cy="4902688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089" y="3914116"/>
            <a:ext cx="3403160" cy="2096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9230" y="6286501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04215" y="81915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结构体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8331" y="1380392"/>
            <a:ext cx="6522720" cy="2484633"/>
          </a:xfrm>
          <a:prstGeom prst="rect">
            <a:avLst/>
          </a:prstGeom>
        </p:spPr>
      </p:pic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9EBE8"/>
              </a:clrFrom>
              <a:clrTo>
                <a:srgbClr val="E9EB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7" y="1237664"/>
            <a:ext cx="4083177" cy="26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055" y="3669543"/>
            <a:ext cx="542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53915" y="4641997"/>
            <a:ext cx="3798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结构体的本质是将不同的数据类型组织在一起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结构体结合指针，是面向对象编程的基础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62921" y="4272665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47090" y="102235"/>
            <a:ext cx="2798333" cy="8616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   表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001" y="4092873"/>
            <a:ext cx="6143673" cy="20661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52999" y="62424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双向链表示意图</a:t>
            </a:r>
          </a:p>
        </p:txBody>
      </p:sp>
      <p:pic>
        <p:nvPicPr>
          <p:cNvPr id="9" name="图片 8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001" y="1028755"/>
            <a:ext cx="7145997" cy="206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89229" y="3101430"/>
            <a:ext cx="281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请参考</a:t>
            </a:r>
            <a:r>
              <a:rPr lang="en-US" altLang="zh-CN" dirty="0"/>
              <a:t>C-test</a:t>
            </a:r>
            <a:r>
              <a:rPr lang="zh-CN" altLang="en-US" dirty="0"/>
              <a:t>中的工程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1024节 玩个游戏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/>
          <a:srcRect t="14407" b="14407"/>
          <a:stretch>
            <a:fillRect/>
          </a:stretch>
        </p:blipFill>
        <p:spPr>
          <a:xfrm>
            <a:off x="609567" y="1524011"/>
            <a:ext cx="3733862" cy="4724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80" h="7440">
                <a:moveTo>
                  <a:pt x="0" y="0"/>
                </a:moveTo>
                <a:lnTo>
                  <a:pt x="12480" y="0"/>
                </a:lnTo>
                <a:lnTo>
                  <a:pt x="124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/>
          <a:srcRect t="19384" b="19384"/>
          <a:stretch>
            <a:fillRect/>
          </a:stretch>
        </p:blipFill>
        <p:spPr>
          <a:xfrm>
            <a:off x="4648232" y="1524000"/>
            <a:ext cx="6934200" cy="4724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7440">
                <a:moveTo>
                  <a:pt x="0" y="0"/>
                </a:moveTo>
                <a:lnTo>
                  <a:pt x="4320" y="0"/>
                </a:lnTo>
                <a:lnTo>
                  <a:pt x="432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0980" y="1562735"/>
            <a:ext cx="11697335" cy="4498975"/>
            <a:chOff x="970" y="2424"/>
            <a:chExt cx="17762" cy="6916"/>
          </a:xfrm>
        </p:grpSpPr>
        <p:grpSp>
          <p:nvGrpSpPr>
            <p:cNvPr id="19" name="iṣľíďe"/>
            <p:cNvGrpSpPr/>
            <p:nvPr/>
          </p:nvGrpSpPr>
          <p:grpSpPr>
            <a:xfrm>
              <a:off x="1252" y="2424"/>
              <a:ext cx="3486" cy="1228"/>
              <a:chOff x="982131" y="3482395"/>
              <a:chExt cx="5227892" cy="780003"/>
            </a:xfrm>
          </p:grpSpPr>
          <p:sp>
            <p:nvSpPr>
              <p:cNvPr id="18" name="îŝḻiḑé"/>
              <p:cNvSpPr/>
              <p:nvPr/>
            </p:nvSpPr>
            <p:spPr>
              <a:xfrm>
                <a:off x="982131" y="3482395"/>
                <a:ext cx="1370899" cy="754685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ïşľiḓè"/>
              <p:cNvSpPr txBox="1"/>
              <p:nvPr/>
            </p:nvSpPr>
            <p:spPr>
              <a:xfrm>
                <a:off x="982131" y="3798656"/>
                <a:ext cx="1733869" cy="46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şlíḍê"/>
              <p:cNvSpPr txBox="1"/>
              <p:nvPr/>
            </p:nvSpPr>
            <p:spPr>
              <a:xfrm>
                <a:off x="2352671" y="3899945"/>
                <a:ext cx="3857352" cy="35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核心模块</a:t>
                </a:r>
              </a:p>
            </p:txBody>
          </p:sp>
        </p:grpSp>
        <p:grpSp>
          <p:nvGrpSpPr>
            <p:cNvPr id="37" name="iṩļiḑe"/>
            <p:cNvGrpSpPr/>
            <p:nvPr/>
          </p:nvGrpSpPr>
          <p:grpSpPr>
            <a:xfrm>
              <a:off x="4697" y="2430"/>
              <a:ext cx="3445" cy="1389"/>
              <a:chOff x="982131" y="3486116"/>
              <a:chExt cx="5167027" cy="882137"/>
            </a:xfrm>
          </p:grpSpPr>
          <p:sp>
            <p:nvSpPr>
              <p:cNvPr id="39" name="ïšḷîďe"/>
              <p:cNvSpPr/>
              <p:nvPr/>
            </p:nvSpPr>
            <p:spPr>
              <a:xfrm>
                <a:off x="982131" y="3486116"/>
                <a:ext cx="1303032" cy="754685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2000" b="1" dirty="0">
                  <a:solidFill>
                    <a:schemeClr val="accent2"/>
                  </a:solidFill>
                  <a:sym typeface="+mn-ea"/>
                </a:endParaRPr>
              </a:p>
            </p:txBody>
          </p:sp>
          <p:sp>
            <p:nvSpPr>
              <p:cNvPr id="41" name="í$1iḑé"/>
              <p:cNvSpPr txBox="1"/>
              <p:nvPr/>
            </p:nvSpPr>
            <p:spPr>
              <a:xfrm>
                <a:off x="982133" y="3798364"/>
                <a:ext cx="1511366" cy="56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iṣļîdé"/>
              <p:cNvSpPr txBox="1"/>
              <p:nvPr/>
            </p:nvSpPr>
            <p:spPr>
              <a:xfrm>
                <a:off x="2104028" y="3925032"/>
                <a:ext cx="4045130" cy="358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无线通讯模块</a:t>
                </a:r>
              </a:p>
            </p:txBody>
          </p:sp>
        </p:grpSp>
        <p:grpSp>
          <p:nvGrpSpPr>
            <p:cNvPr id="56" name="ï$ľîḑé"/>
            <p:cNvGrpSpPr/>
            <p:nvPr/>
          </p:nvGrpSpPr>
          <p:grpSpPr>
            <a:xfrm>
              <a:off x="8142" y="2430"/>
              <a:ext cx="3504" cy="1389"/>
              <a:chOff x="982131" y="3486116"/>
              <a:chExt cx="5255348" cy="882137"/>
            </a:xfrm>
          </p:grpSpPr>
          <p:sp>
            <p:nvSpPr>
              <p:cNvPr id="58" name="íṡļîḋé"/>
              <p:cNvSpPr/>
              <p:nvPr/>
            </p:nvSpPr>
            <p:spPr>
              <a:xfrm>
                <a:off x="982131" y="3486116"/>
                <a:ext cx="1352300" cy="754685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2000" b="1" dirty="0">
                  <a:solidFill>
                    <a:schemeClr val="accent2"/>
                  </a:solidFill>
                  <a:sym typeface="+mn-ea"/>
                </a:endParaRPr>
              </a:p>
            </p:txBody>
          </p:sp>
          <p:sp>
            <p:nvSpPr>
              <p:cNvPr id="60" name="ísḻíḓe"/>
              <p:cNvSpPr txBox="1"/>
              <p:nvPr/>
            </p:nvSpPr>
            <p:spPr>
              <a:xfrm>
                <a:off x="982133" y="3798364"/>
                <a:ext cx="1511366" cy="56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ïšļîḓê"/>
              <p:cNvSpPr txBox="1"/>
              <p:nvPr/>
            </p:nvSpPr>
            <p:spPr>
              <a:xfrm>
                <a:off x="2190558" y="3932759"/>
                <a:ext cx="4046921" cy="358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传感器应用</a:t>
                </a:r>
              </a:p>
            </p:txBody>
          </p:sp>
        </p:grpSp>
        <p:grpSp>
          <p:nvGrpSpPr>
            <p:cNvPr id="62" name="ïṡlîďé"/>
            <p:cNvGrpSpPr/>
            <p:nvPr/>
          </p:nvGrpSpPr>
          <p:grpSpPr>
            <a:xfrm>
              <a:off x="11587" y="2430"/>
              <a:ext cx="3630" cy="1389"/>
              <a:chOff x="982131" y="3486116"/>
              <a:chExt cx="5445144" cy="882137"/>
            </a:xfrm>
          </p:grpSpPr>
          <p:sp>
            <p:nvSpPr>
              <p:cNvPr id="64" name="îṥḷîďé"/>
              <p:cNvSpPr/>
              <p:nvPr/>
            </p:nvSpPr>
            <p:spPr>
              <a:xfrm>
                <a:off x="982131" y="3486116"/>
                <a:ext cx="1378334" cy="754685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2000" b="1" dirty="0">
                  <a:solidFill>
                    <a:schemeClr val="accent2"/>
                  </a:solidFill>
                  <a:sym typeface="+mn-ea"/>
                </a:endParaRPr>
              </a:p>
            </p:txBody>
          </p:sp>
          <p:sp>
            <p:nvSpPr>
              <p:cNvPr id="66" name="îšḻîḋê"/>
              <p:cNvSpPr txBox="1"/>
              <p:nvPr/>
            </p:nvSpPr>
            <p:spPr>
              <a:xfrm>
                <a:off x="982133" y="3798364"/>
                <a:ext cx="1511366" cy="56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04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ṩļidè"/>
              <p:cNvSpPr txBox="1"/>
              <p:nvPr/>
            </p:nvSpPr>
            <p:spPr>
              <a:xfrm>
                <a:off x="2380354" y="3923219"/>
                <a:ext cx="4046921" cy="358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RTOS模块</a:t>
                </a:r>
              </a:p>
            </p:txBody>
          </p:sp>
        </p:grpSp>
        <p:grpSp>
          <p:nvGrpSpPr>
            <p:cNvPr id="68" name="iŝļïḓê"/>
            <p:cNvGrpSpPr/>
            <p:nvPr/>
          </p:nvGrpSpPr>
          <p:grpSpPr>
            <a:xfrm>
              <a:off x="15033" y="2424"/>
              <a:ext cx="3699" cy="1394"/>
              <a:chOff x="982131" y="3482395"/>
              <a:chExt cx="5548392" cy="885858"/>
            </a:xfrm>
          </p:grpSpPr>
          <p:sp>
            <p:nvSpPr>
              <p:cNvPr id="70" name="ïṩļíḑe"/>
              <p:cNvSpPr/>
              <p:nvPr/>
            </p:nvSpPr>
            <p:spPr>
              <a:xfrm>
                <a:off x="982131" y="3482395"/>
                <a:ext cx="1384119" cy="754685"/>
              </a:xfrm>
              <a:prstGeom prst="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2000" b="1" dirty="0">
                  <a:solidFill>
                    <a:schemeClr val="accent2"/>
                  </a:solidFill>
                  <a:sym typeface="+mn-ea"/>
                </a:endParaRPr>
              </a:p>
            </p:txBody>
          </p:sp>
          <p:sp>
            <p:nvSpPr>
              <p:cNvPr id="72" name="iṩlidê"/>
              <p:cNvSpPr txBox="1"/>
              <p:nvPr/>
            </p:nvSpPr>
            <p:spPr>
              <a:xfrm>
                <a:off x="982133" y="3798364"/>
                <a:ext cx="1511366" cy="56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</a:rPr>
                  <a:t>05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ïṥ1îḍe"/>
              <p:cNvSpPr txBox="1"/>
              <p:nvPr/>
            </p:nvSpPr>
            <p:spPr>
              <a:xfrm>
                <a:off x="2149108" y="3894647"/>
                <a:ext cx="4381415" cy="358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边缘计算</a:t>
                </a:r>
              </a:p>
            </p:txBody>
          </p:sp>
        </p:grpSp>
        <p:sp>
          <p:nvSpPr>
            <p:cNvPr id="26" name="ïśļíde"/>
            <p:cNvSpPr/>
            <p:nvPr/>
          </p:nvSpPr>
          <p:spPr bwMode="auto">
            <a:xfrm>
              <a:off x="1883" y="4367"/>
              <a:ext cx="2542" cy="1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全面阐述单片机原理</a:t>
              </a:r>
            </a:p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掌握嵌入式系统开发的开发环境</a:t>
              </a:r>
            </a:p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嵌入式系统基础硬件设计</a:t>
              </a:r>
            </a:p>
          </p:txBody>
        </p:sp>
        <p:sp>
          <p:nvSpPr>
            <p:cNvPr id="36" name="ïśļíde"/>
            <p:cNvSpPr/>
            <p:nvPr/>
          </p:nvSpPr>
          <p:spPr bwMode="auto">
            <a:xfrm>
              <a:off x="1883" y="6086"/>
              <a:ext cx="2543" cy="2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真正理解和实现单片机上打出“Hello World ！”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操作GPIO；GPIO中断；利用GPIO来唤醒系统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实现一个DAC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实现一个ADC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实现一个傅立叶变换的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绘制PCB</a:t>
              </a:r>
            </a:p>
          </p:txBody>
        </p:sp>
        <p:sp>
          <p:nvSpPr>
            <p:cNvPr id="45" name="íşḷídé"/>
            <p:cNvSpPr txBox="1"/>
            <p:nvPr/>
          </p:nvSpPr>
          <p:spPr>
            <a:xfrm>
              <a:off x="970" y="4412"/>
              <a:ext cx="1058" cy="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ctr"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</a:p>
          </p:txBody>
        </p:sp>
        <p:sp>
          <p:nvSpPr>
            <p:cNvPr id="5" name="íşḷídé"/>
            <p:cNvSpPr txBox="1"/>
            <p:nvPr/>
          </p:nvSpPr>
          <p:spPr>
            <a:xfrm>
              <a:off x="4769" y="4517"/>
              <a:ext cx="936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  <a:endParaRPr lang="zh-CN" altLang="en-US" sz="1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íşḷídé"/>
            <p:cNvSpPr txBox="1"/>
            <p:nvPr/>
          </p:nvSpPr>
          <p:spPr>
            <a:xfrm>
              <a:off x="970" y="6680"/>
              <a:ext cx="1058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ctr"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学习任务</a:t>
              </a:r>
            </a:p>
          </p:txBody>
        </p:sp>
        <p:sp>
          <p:nvSpPr>
            <p:cNvPr id="35" name="íşḷídé"/>
            <p:cNvSpPr txBox="1"/>
            <p:nvPr/>
          </p:nvSpPr>
          <p:spPr>
            <a:xfrm>
              <a:off x="4769" y="6680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学习任务</a:t>
              </a:r>
            </a:p>
          </p:txBody>
        </p:sp>
        <p:sp>
          <p:nvSpPr>
            <p:cNvPr id="2" name="ïśļíde"/>
            <p:cNvSpPr/>
            <p:nvPr/>
          </p:nvSpPr>
          <p:spPr bwMode="auto">
            <a:xfrm>
              <a:off x="5551" y="4368"/>
              <a:ext cx="2728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嵌入式系统在未来将作为IoT的核心，而所有IoT设备都有个重要的特性，就是可以互相通讯，并往往需要接入互联网</a:t>
              </a: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对BLE进行介绍</a:t>
              </a:r>
              <a:endParaRPr lang="zh-CN" sz="1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ïśļíde"/>
            <p:cNvSpPr/>
            <p:nvPr/>
          </p:nvSpPr>
          <p:spPr bwMode="auto">
            <a:xfrm>
              <a:off x="5475" y="6680"/>
              <a:ext cx="2667" cy="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用BLE SoC的原厂SDK来实现一个简单的和手机通讯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实现一个基于BLE的系统对嵌入式系统的通讯例程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endParaRPr lang="zh-CN" sz="1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" name="íşḷídé"/>
            <p:cNvSpPr txBox="1"/>
            <p:nvPr/>
          </p:nvSpPr>
          <p:spPr>
            <a:xfrm>
              <a:off x="8108" y="4516"/>
              <a:ext cx="936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</a:p>
          </p:txBody>
        </p:sp>
        <p:sp>
          <p:nvSpPr>
            <p:cNvPr id="6" name="íşḷídé"/>
            <p:cNvSpPr txBox="1"/>
            <p:nvPr/>
          </p:nvSpPr>
          <p:spPr>
            <a:xfrm>
              <a:off x="8108" y="6679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学习任务</a:t>
              </a:r>
            </a:p>
          </p:txBody>
        </p:sp>
        <p:sp>
          <p:nvSpPr>
            <p:cNvPr id="8" name="ïśļíde"/>
            <p:cNvSpPr/>
            <p:nvPr/>
          </p:nvSpPr>
          <p:spPr bwMode="auto">
            <a:xfrm>
              <a:off x="8890" y="4367"/>
              <a:ext cx="2513" cy="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嵌入式应用往往要解决各类真实世界的数据采集问题，因此需要针对各类传感器做应用层面的介绍</a:t>
              </a:r>
            </a:p>
          </p:txBody>
        </p:sp>
        <p:sp>
          <p:nvSpPr>
            <p:cNvPr id="9" name="ïśļíde"/>
            <p:cNvSpPr/>
            <p:nvPr/>
          </p:nvSpPr>
          <p:spPr bwMode="auto">
            <a:xfrm>
              <a:off x="8860" y="6709"/>
              <a:ext cx="2543" cy="1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以常见的加速度计为例子实现一个双击唤醒的例程。以加速度计和陀螺仪结合实现一个空中鼠标的例子。</a:t>
              </a:r>
            </a:p>
          </p:txBody>
        </p:sp>
        <p:sp>
          <p:nvSpPr>
            <p:cNvPr id="10" name="íşḷídé"/>
            <p:cNvSpPr txBox="1"/>
            <p:nvPr/>
          </p:nvSpPr>
          <p:spPr>
            <a:xfrm>
              <a:off x="11583" y="4486"/>
              <a:ext cx="936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</a:p>
          </p:txBody>
        </p:sp>
        <p:sp>
          <p:nvSpPr>
            <p:cNvPr id="11" name="íşḷídé"/>
            <p:cNvSpPr txBox="1"/>
            <p:nvPr/>
          </p:nvSpPr>
          <p:spPr>
            <a:xfrm>
              <a:off x="11583" y="6649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学习任务</a:t>
              </a:r>
              <a:endParaRPr lang="zh-CN" altLang="en-US" sz="1400" b="1" dirty="0">
                <a:solidFill>
                  <a:srgbClr val="575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ïśļíde"/>
            <p:cNvSpPr/>
            <p:nvPr/>
          </p:nvSpPr>
          <p:spPr bwMode="auto">
            <a:xfrm>
              <a:off x="12365" y="4327"/>
              <a:ext cx="2534" cy="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掌握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实现</a:t>
              </a:r>
              <a:r>
                <a:rPr lang="en-US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RTOS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的基本原理</a:t>
              </a: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功能</a:t>
              </a: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使用方法</a:t>
              </a: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了解RTOS和Linux</a:t>
              </a: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Windows等操作系统的差异</a:t>
              </a:r>
            </a:p>
          </p:txBody>
        </p:sp>
        <p:sp>
          <p:nvSpPr>
            <p:cNvPr id="13" name="ïśļíde"/>
            <p:cNvSpPr/>
            <p:nvPr/>
          </p:nvSpPr>
          <p:spPr bwMode="auto">
            <a:xfrm>
              <a:off x="12335" y="6679"/>
              <a:ext cx="2543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获取并运行一个基于RT-Thread的小程序</a:t>
              </a:r>
            </a:p>
          </p:txBody>
        </p:sp>
        <p:sp>
          <p:nvSpPr>
            <p:cNvPr id="14" name="íşḷídé"/>
            <p:cNvSpPr txBox="1"/>
            <p:nvPr/>
          </p:nvSpPr>
          <p:spPr>
            <a:xfrm>
              <a:off x="15029" y="4476"/>
              <a:ext cx="936" cy="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</a:p>
          </p:txBody>
        </p:sp>
        <p:sp>
          <p:nvSpPr>
            <p:cNvPr id="15" name="íşḷídé"/>
            <p:cNvSpPr txBox="1"/>
            <p:nvPr/>
          </p:nvSpPr>
          <p:spPr>
            <a:xfrm>
              <a:off x="15029" y="6639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学习任务</a:t>
              </a:r>
            </a:p>
          </p:txBody>
        </p:sp>
        <p:sp>
          <p:nvSpPr>
            <p:cNvPr id="20" name="ïśļíde"/>
            <p:cNvSpPr/>
            <p:nvPr/>
          </p:nvSpPr>
          <p:spPr bwMode="auto">
            <a:xfrm>
              <a:off x="15811" y="4327"/>
              <a:ext cx="2513" cy="1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 defTabSz="1219200">
                <a:lnSpc>
                  <a:spcPct val="130000"/>
                </a:lnSpc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介绍目前主流AI的实现架构，讨论如何将AI在嵌入式系统上实现</a:t>
              </a:r>
            </a:p>
          </p:txBody>
        </p:sp>
        <p:sp>
          <p:nvSpPr>
            <p:cNvPr id="21" name="ïśļíde"/>
            <p:cNvSpPr/>
            <p:nvPr/>
          </p:nvSpPr>
          <p:spPr bwMode="auto">
            <a:xfrm>
              <a:off x="15781" y="6669"/>
              <a:ext cx="2543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sz="10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完成一个引入AI技术实现的本地语音识别例程</a:t>
              </a:r>
            </a:p>
          </p:txBody>
        </p:sp>
        <p:sp>
          <p:nvSpPr>
            <p:cNvPr id="22" name="íşḷídé"/>
            <p:cNvSpPr txBox="1"/>
            <p:nvPr/>
          </p:nvSpPr>
          <p:spPr>
            <a:xfrm>
              <a:off x="970" y="8518"/>
              <a:ext cx="1058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ctr"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学习时长</a:t>
              </a:r>
            </a:p>
          </p:txBody>
        </p:sp>
        <p:sp>
          <p:nvSpPr>
            <p:cNvPr id="23" name="ïśļíde"/>
            <p:cNvSpPr/>
            <p:nvPr/>
          </p:nvSpPr>
          <p:spPr bwMode="auto">
            <a:xfrm>
              <a:off x="1883" y="8518"/>
              <a:ext cx="254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7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</a:t>
              </a:r>
              <a:r>
                <a:rPr 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1-4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21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课时</a:t>
              </a:r>
            </a:p>
          </p:txBody>
        </p:sp>
        <p:sp>
          <p:nvSpPr>
            <p:cNvPr id="24" name="íşḷídé"/>
            <p:cNvSpPr txBox="1"/>
            <p:nvPr/>
          </p:nvSpPr>
          <p:spPr>
            <a:xfrm>
              <a:off x="4769" y="8488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学习时长</a:t>
              </a:r>
            </a:p>
          </p:txBody>
        </p:sp>
        <p:sp>
          <p:nvSpPr>
            <p:cNvPr id="25" name="ïśļíde"/>
            <p:cNvSpPr/>
            <p:nvPr/>
          </p:nvSpPr>
          <p:spPr bwMode="auto">
            <a:xfrm>
              <a:off x="5565" y="8518"/>
              <a:ext cx="254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7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</a:t>
              </a:r>
              <a:r>
                <a:rPr 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-6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12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课时</a:t>
              </a:r>
            </a:p>
          </p:txBody>
        </p:sp>
        <p:sp>
          <p:nvSpPr>
            <p:cNvPr id="27" name="íşḷídé"/>
            <p:cNvSpPr txBox="1"/>
            <p:nvPr/>
          </p:nvSpPr>
          <p:spPr>
            <a:xfrm>
              <a:off x="8000" y="8518"/>
              <a:ext cx="1058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ctr"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学习时长</a:t>
              </a:r>
              <a:endParaRPr lang="zh-CN" altLang="en-US" sz="1400" b="1" dirty="0">
                <a:solidFill>
                  <a:srgbClr val="575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ïśļíde"/>
            <p:cNvSpPr/>
            <p:nvPr/>
          </p:nvSpPr>
          <p:spPr bwMode="auto">
            <a:xfrm>
              <a:off x="8913" y="8518"/>
              <a:ext cx="254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7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6</a:t>
              </a:r>
              <a:r>
                <a:rPr 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-7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12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课时</a:t>
              </a:r>
            </a:p>
          </p:txBody>
        </p:sp>
        <p:sp>
          <p:nvSpPr>
            <p:cNvPr id="29" name="íşḷídé"/>
            <p:cNvSpPr txBox="1"/>
            <p:nvPr/>
          </p:nvSpPr>
          <p:spPr>
            <a:xfrm>
              <a:off x="11569" y="8488"/>
              <a:ext cx="936" cy="8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l">
                <a:buClrTx/>
                <a:buSzPct val="25000"/>
                <a:buFontTx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学习时长</a:t>
              </a:r>
            </a:p>
          </p:txBody>
        </p:sp>
        <p:sp>
          <p:nvSpPr>
            <p:cNvPr id="30" name="ïśļíde"/>
            <p:cNvSpPr/>
            <p:nvPr/>
          </p:nvSpPr>
          <p:spPr bwMode="auto">
            <a:xfrm>
              <a:off x="12365" y="8518"/>
              <a:ext cx="254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7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8</a:t>
              </a:r>
              <a:r>
                <a:rPr 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-11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21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课时</a:t>
              </a:r>
            </a:p>
          </p:txBody>
        </p:sp>
        <p:sp>
          <p:nvSpPr>
            <p:cNvPr id="31" name="íşḷídé"/>
            <p:cNvSpPr txBox="1"/>
            <p:nvPr/>
          </p:nvSpPr>
          <p:spPr>
            <a:xfrm>
              <a:off x="14898" y="8488"/>
              <a:ext cx="1058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/>
            <a:lstStyle/>
            <a:p>
              <a:pPr algn="ctr">
                <a:buSzPct val="25000"/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学习时长</a:t>
              </a:r>
              <a:endParaRPr lang="zh-CN" altLang="en-US" sz="1400" b="1" dirty="0">
                <a:solidFill>
                  <a:srgbClr val="575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2" name="ïśļíde"/>
            <p:cNvSpPr/>
            <p:nvPr/>
          </p:nvSpPr>
          <p:spPr bwMode="auto">
            <a:xfrm>
              <a:off x="15811" y="8488"/>
              <a:ext cx="2543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7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</a:t>
              </a:r>
              <a:r>
                <a:rPr 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12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</a:t>
              </a:r>
            </a:p>
            <a:p>
              <a:pPr algn="l" defTabSz="1219200">
                <a:lnSpc>
                  <a:spcPct val="130000"/>
                </a:lnSpc>
                <a:buClrTx/>
                <a:buSzTx/>
                <a:buFontTx/>
                <a:buNone/>
                <a:defRPr sz="20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pPr>
              <a:r>
                <a:rPr lang="en-US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课时</a:t>
              </a:r>
            </a:p>
          </p:txBody>
        </p:sp>
      </p:grpSp>
      <p:sp>
        <p:nvSpPr>
          <p:cNvPr id="40" name="标题 41"/>
          <p:cNvSpPr>
            <a:spLocks noGrp="1"/>
          </p:cNvSpPr>
          <p:nvPr/>
        </p:nvSpPr>
        <p:spPr>
          <a:xfrm>
            <a:off x="406400" y="143510"/>
            <a:ext cx="4036060" cy="93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课程体系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4658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468" y="2246907"/>
            <a:ext cx="10001407" cy="3580130"/>
            <a:chOff x="848468" y="2464077"/>
            <a:chExt cx="10001407" cy="3580130"/>
          </a:xfrm>
        </p:grpSpPr>
        <p:grpSp>
          <p:nvGrpSpPr>
            <p:cNvPr id="42" name="íṣľíḓe"/>
            <p:cNvGrpSpPr/>
            <p:nvPr/>
          </p:nvGrpSpPr>
          <p:grpSpPr>
            <a:xfrm>
              <a:off x="848468" y="2464077"/>
              <a:ext cx="9868575" cy="3580130"/>
              <a:chOff x="848468" y="2872930"/>
              <a:chExt cx="9868575" cy="3580130"/>
            </a:xfrm>
          </p:grpSpPr>
          <p:sp>
            <p:nvSpPr>
              <p:cNvPr id="36" name="iṡļîḋê"/>
              <p:cNvSpPr txBox="1"/>
              <p:nvPr/>
            </p:nvSpPr>
            <p:spPr>
              <a:xfrm>
                <a:off x="1292976" y="2872930"/>
                <a:ext cx="1063618" cy="1038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/>
                <a:r>
                  <a:rPr lang="en-US" altLang="zh-CN" sz="100" b="1" spc="-300" dirty="0">
                    <a:solidFill>
                      <a:srgbClr val="5B9BD5"/>
                    </a:solidFill>
                  </a:rPr>
                  <a:t>0 </a:t>
                </a:r>
                <a:r>
                  <a:rPr lang="en-US" altLang="zh-CN" sz="8000" b="1" spc="-300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sp>
            <p:nvSpPr>
              <p:cNvPr id="39" name="íS1îde"/>
              <p:cNvSpPr/>
              <p:nvPr/>
            </p:nvSpPr>
            <p:spPr bwMode="auto">
              <a:xfrm>
                <a:off x="848468" y="3934015"/>
                <a:ext cx="1508125" cy="600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600" b="1" dirty="0"/>
                  <a:t>移动学习</a:t>
                </a:r>
              </a:p>
            </p:txBody>
          </p:sp>
          <p:sp>
            <p:nvSpPr>
              <p:cNvPr id="41" name="ïṥlïḓé"/>
              <p:cNvSpPr/>
              <p:nvPr/>
            </p:nvSpPr>
            <p:spPr>
              <a:xfrm flipV="1">
                <a:off x="2432482" y="3027193"/>
                <a:ext cx="56718" cy="264871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" name="íS1îde"/>
              <p:cNvSpPr/>
              <p:nvPr/>
            </p:nvSpPr>
            <p:spPr bwMode="auto">
              <a:xfrm>
                <a:off x="848468" y="4360100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独有在线学习平台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支持远程学习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碎片时间敏捷学习</a:t>
                </a:r>
              </a:p>
            </p:txBody>
          </p:sp>
          <p:sp>
            <p:nvSpPr>
              <p:cNvPr id="4" name="íS1îde"/>
              <p:cNvSpPr/>
              <p:nvPr/>
            </p:nvSpPr>
            <p:spPr bwMode="auto">
              <a:xfrm>
                <a:off x="2521058" y="5137975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包含</a:t>
                </a:r>
                <a:r>
                  <a:rPr lang="en-US" altLang="zh-CN" sz="1200" dirty="0"/>
                  <a:t>12</a:t>
                </a:r>
                <a:r>
                  <a:rPr lang="zh-CN" altLang="en-US" sz="1200" dirty="0"/>
                  <a:t>个项目练习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以实际应用出发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掌握技能</a:t>
                </a:r>
              </a:p>
            </p:txBody>
          </p:sp>
          <p:sp>
            <p:nvSpPr>
              <p:cNvPr id="9" name="íS1îde"/>
              <p:cNvSpPr/>
              <p:nvPr/>
            </p:nvSpPr>
            <p:spPr bwMode="auto">
              <a:xfrm>
                <a:off x="4170828" y="4360100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兼顾理论与趣味性</a:t>
                </a:r>
              </a:p>
            </p:txBody>
          </p:sp>
          <p:sp>
            <p:nvSpPr>
              <p:cNvPr id="10" name="íS1îde"/>
              <p:cNvSpPr/>
              <p:nvPr/>
            </p:nvSpPr>
            <p:spPr bwMode="auto">
              <a:xfrm>
                <a:off x="5833893" y="5137975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一线实战大咖研发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并授课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200" dirty="0"/>
                  <a:t>保障教学效果</a:t>
                </a:r>
              </a:p>
            </p:txBody>
          </p:sp>
          <p:sp>
            <p:nvSpPr>
              <p:cNvPr id="11" name="íS1îde"/>
              <p:cNvSpPr/>
              <p:nvPr/>
            </p:nvSpPr>
            <p:spPr bwMode="auto">
              <a:xfrm>
                <a:off x="7505848" y="4390580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导师教学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助教答疑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班主任督学</a:t>
                </a:r>
                <a:endParaRPr lang="zh-CN" altLang="en-US" sz="1200" dirty="0"/>
              </a:p>
            </p:txBody>
          </p:sp>
          <p:sp>
            <p:nvSpPr>
              <p:cNvPr id="12" name="íS1îde"/>
              <p:cNvSpPr/>
              <p:nvPr/>
            </p:nvSpPr>
            <p:spPr bwMode="auto">
              <a:xfrm>
                <a:off x="9208918" y="5137975"/>
                <a:ext cx="1508125" cy="1315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以实际项目为导向将知识内化为能力</a:t>
                </a:r>
              </a:p>
            </p:txBody>
          </p:sp>
        </p:grpSp>
        <p:sp>
          <p:nvSpPr>
            <p:cNvPr id="44" name="iš1íḍe"/>
            <p:cNvSpPr txBox="1"/>
            <p:nvPr/>
          </p:nvSpPr>
          <p:spPr>
            <a:xfrm>
              <a:off x="2965111" y="3240237"/>
              <a:ext cx="1063618" cy="10381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zh-CN" sz="100" b="1" spc="-300" dirty="0">
                  <a:solidFill>
                    <a:schemeClr val="bg1">
                      <a:lumMod val="75000"/>
                    </a:schemeClr>
                  </a:solidFill>
                </a:rPr>
                <a:t>0 </a:t>
              </a:r>
              <a:r>
                <a:rPr lang="en-US" altLang="zh-CN" sz="8000" b="1" spc="-300" dirty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45" name="iṥlîḑé"/>
            <p:cNvSpPr/>
            <p:nvPr/>
          </p:nvSpPr>
          <p:spPr bwMode="auto">
            <a:xfrm>
              <a:off x="2520555" y="4301074"/>
              <a:ext cx="1508125" cy="666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 b="1" dirty="0"/>
                <a:t>线上实践</a:t>
              </a:r>
            </a:p>
          </p:txBody>
        </p:sp>
        <p:sp>
          <p:nvSpPr>
            <p:cNvPr id="46" name="íṡlíḋe"/>
            <p:cNvSpPr/>
            <p:nvPr/>
          </p:nvSpPr>
          <p:spPr>
            <a:xfrm flipV="1">
              <a:off x="4104617" y="3394500"/>
              <a:ext cx="56718" cy="264871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i$ľïdé"/>
            <p:cNvGrpSpPr/>
            <p:nvPr/>
          </p:nvGrpSpPr>
          <p:grpSpPr>
            <a:xfrm>
              <a:off x="4192738" y="2464077"/>
              <a:ext cx="1640732" cy="2802973"/>
              <a:chOff x="848468" y="2872930"/>
              <a:chExt cx="1640732" cy="2802973"/>
            </a:xfrm>
          </p:grpSpPr>
          <p:sp>
            <p:nvSpPr>
              <p:cNvPr id="48" name="í$ļíḍé"/>
              <p:cNvSpPr txBox="1"/>
              <p:nvPr/>
            </p:nvSpPr>
            <p:spPr>
              <a:xfrm>
                <a:off x="1292976" y="2872930"/>
                <a:ext cx="1063618" cy="1038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/>
                <a:r>
                  <a:rPr lang="en-US" altLang="zh-CN" sz="100" b="1" spc="-300" dirty="0">
                    <a:solidFill>
                      <a:srgbClr val="5B9BD5"/>
                    </a:solidFill>
                  </a:rPr>
                  <a:t>0 </a:t>
                </a:r>
                <a:r>
                  <a:rPr lang="en-US" altLang="zh-CN" sz="8000" b="1" spc="-300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49" name="išlídè"/>
              <p:cNvSpPr/>
              <p:nvPr/>
            </p:nvSpPr>
            <p:spPr bwMode="auto">
              <a:xfrm>
                <a:off x="848468" y="3934015"/>
                <a:ext cx="1508125" cy="600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600" b="1" dirty="0"/>
                  <a:t>自主化</a:t>
                </a:r>
              </a:p>
            </p:txBody>
          </p:sp>
          <p:sp>
            <p:nvSpPr>
              <p:cNvPr id="50" name="íṩḻíďé"/>
              <p:cNvSpPr/>
              <p:nvPr/>
            </p:nvSpPr>
            <p:spPr>
              <a:xfrm flipV="1">
                <a:off x="2432482" y="3027193"/>
                <a:ext cx="56718" cy="264871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iṧḻíḑé"/>
            <p:cNvSpPr txBox="1"/>
            <p:nvPr/>
          </p:nvSpPr>
          <p:spPr>
            <a:xfrm>
              <a:off x="6309381" y="3240237"/>
              <a:ext cx="1063618" cy="10381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zh-CN" sz="100" b="1" spc="-300" dirty="0">
                  <a:solidFill>
                    <a:schemeClr val="bg1">
                      <a:lumMod val="75000"/>
                    </a:schemeClr>
                  </a:solidFill>
                </a:rPr>
                <a:t>0 </a:t>
              </a:r>
              <a:r>
                <a:rPr lang="en-US" altLang="zh-CN" sz="8000" b="1" spc="-300" dirty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54" name="îṧľíḋé"/>
            <p:cNvSpPr/>
            <p:nvPr/>
          </p:nvSpPr>
          <p:spPr bwMode="auto">
            <a:xfrm>
              <a:off x="5864968" y="4301074"/>
              <a:ext cx="1508125" cy="427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 b="1" dirty="0"/>
                <a:t>实战精品</a:t>
              </a:r>
            </a:p>
          </p:txBody>
        </p:sp>
        <p:sp>
          <p:nvSpPr>
            <p:cNvPr id="55" name="ïṩliḑé"/>
            <p:cNvSpPr/>
            <p:nvPr/>
          </p:nvSpPr>
          <p:spPr>
            <a:xfrm flipV="1">
              <a:off x="7448887" y="3394500"/>
              <a:ext cx="56718" cy="264871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6" name="iṡḷïḑè"/>
            <p:cNvGrpSpPr/>
            <p:nvPr/>
          </p:nvGrpSpPr>
          <p:grpSpPr>
            <a:xfrm>
              <a:off x="7537008" y="2464077"/>
              <a:ext cx="1640732" cy="2802973"/>
              <a:chOff x="848468" y="2872930"/>
              <a:chExt cx="1640732" cy="2802973"/>
            </a:xfrm>
          </p:grpSpPr>
          <p:sp>
            <p:nvSpPr>
              <p:cNvPr id="57" name="iṣľîḋé"/>
              <p:cNvSpPr txBox="1"/>
              <p:nvPr/>
            </p:nvSpPr>
            <p:spPr>
              <a:xfrm>
                <a:off x="1292976" y="2872930"/>
                <a:ext cx="1063618" cy="1038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/>
                <a:r>
                  <a:rPr lang="en-US" altLang="zh-CN" sz="100" b="1" spc="-300" dirty="0">
                    <a:solidFill>
                      <a:srgbClr val="5B9BD5"/>
                    </a:solidFill>
                  </a:rPr>
                  <a:t>0 </a:t>
                </a:r>
                <a:r>
                  <a:rPr lang="en-US" altLang="zh-CN" sz="8000" b="1" spc="-300" dirty="0">
                    <a:solidFill>
                      <a:schemeClr val="accent2"/>
                    </a:solidFill>
                  </a:rPr>
                  <a:t>5</a:t>
                </a:r>
              </a:p>
            </p:txBody>
          </p:sp>
          <p:sp>
            <p:nvSpPr>
              <p:cNvPr id="58" name="ïŝľïḍe"/>
              <p:cNvSpPr/>
              <p:nvPr/>
            </p:nvSpPr>
            <p:spPr bwMode="auto">
              <a:xfrm>
                <a:off x="848468" y="3934015"/>
                <a:ext cx="1508125" cy="599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kumimoji="1"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社群服务</a:t>
                </a:r>
              </a:p>
            </p:txBody>
          </p:sp>
          <p:sp>
            <p:nvSpPr>
              <p:cNvPr id="59" name="îSľîdè"/>
              <p:cNvSpPr/>
              <p:nvPr/>
            </p:nvSpPr>
            <p:spPr>
              <a:xfrm flipV="1">
                <a:off x="2432482" y="3027193"/>
                <a:ext cx="56718" cy="264871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išļïďé"/>
            <p:cNvSpPr txBox="1"/>
            <p:nvPr/>
          </p:nvSpPr>
          <p:spPr>
            <a:xfrm>
              <a:off x="9653651" y="3240237"/>
              <a:ext cx="1063618" cy="10381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zh-CN" sz="100" b="1" spc="-300" dirty="0">
                  <a:solidFill>
                    <a:schemeClr val="bg1">
                      <a:lumMod val="75000"/>
                    </a:schemeClr>
                  </a:solidFill>
                </a:rPr>
                <a:t>0 </a:t>
              </a:r>
              <a:r>
                <a:rPr lang="en-US" altLang="zh-CN" sz="8000" b="1" spc="-300" dirty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62" name="iŝļîḍé"/>
            <p:cNvSpPr/>
            <p:nvPr/>
          </p:nvSpPr>
          <p:spPr bwMode="auto">
            <a:xfrm>
              <a:off x="9208878" y="4301074"/>
              <a:ext cx="1508125" cy="57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600" b="1" dirty="0"/>
                <a:t>能力导向</a:t>
              </a:r>
            </a:p>
          </p:txBody>
        </p:sp>
        <p:sp>
          <p:nvSpPr>
            <p:cNvPr id="63" name="iSḻíḋè"/>
            <p:cNvSpPr/>
            <p:nvPr/>
          </p:nvSpPr>
          <p:spPr>
            <a:xfrm flipV="1">
              <a:off x="10793157" y="3394500"/>
              <a:ext cx="56718" cy="264871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标题 41"/>
          <p:cNvSpPr>
            <a:spLocks noGrp="1"/>
          </p:cNvSpPr>
          <p:nvPr/>
        </p:nvSpPr>
        <p:spPr>
          <a:xfrm>
            <a:off x="648970" y="163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课程优点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062855" y="1388110"/>
            <a:ext cx="7128510" cy="4592955"/>
          </a:xfrm>
          <a:prstGeom prst="rect">
            <a:avLst/>
          </a:prstGeom>
          <a:noFill/>
        </p:spPr>
        <p:txBody>
          <a:bodyPr wrap="square" lIns="101600" tIns="38100" rIns="76200" bIns="38100" rtlCol="0" anchor="ctr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我的Hello World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操作GPIO；GPIO中断；利用GPIO来唤醒系统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实现各种总线的通讯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实现一个DAC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实现一个ADC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实现一个傅立叶变换的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绘制PCB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完成在开发板上运行的软件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获取并运行一个基于RT-Thread的小程序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实践多线程例程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实践多线程和多线程同步、通讯的例程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实践内存管理和中断管理的例程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用RT-Thread开发一个指定功能的应用</a:t>
            </a:r>
          </a:p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SoC作为蓝牙从机与手机通信；两个SoC（一主一从）相互通信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-12700"/>
            <a:ext cx="12192000" cy="83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0520" y="193675"/>
            <a:ext cx="11490960" cy="508004"/>
          </a:xfrm>
          <a:prstGeom prst="rect">
            <a:avLst/>
          </a:prstGeom>
          <a:noFill/>
        </p:spPr>
        <p:txBody>
          <a:bodyPr wrap="square" lIns="101600" tIns="38100" rIns="76200" bIns="38100" rtlCol="0" anchor="ctr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2800" b="1" spc="300" dirty="0">
                <a:solidFill>
                  <a:srgbClr val="FFFFFF"/>
                </a:solidFill>
                <a:latin typeface="Arial" panose="020B0604020202020204" pitchFamily="34" charset="0"/>
              </a:rPr>
              <a:t>培训设计- 实战部分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5" y="1880870"/>
            <a:ext cx="4632960" cy="28390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861695"/>
            <a:ext cx="11225530" cy="5692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45738" y="304165"/>
            <a:ext cx="10972889" cy="655320"/>
          </a:xfrm>
          <a:prstGeom prst="rect">
            <a:avLst/>
          </a:prstGeom>
          <a:noFill/>
        </p:spPr>
        <p:txBody>
          <a:bodyPr wrap="square" bIns="0" rtlCol="0" anchor="b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spc="3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开发板教学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34185" y="1128395"/>
            <a:ext cx="8595360" cy="359410"/>
          </a:xfrm>
          <a:prstGeom prst="rect">
            <a:avLst/>
          </a:prstGeom>
          <a:noFill/>
        </p:spPr>
        <p:txBody>
          <a:bodyPr wrap="square" tIns="0" rtlCol="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 b="1" u="sng" spc="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sz="2000" b="1" u="sng" spc="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介子板的性能描述    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05773" y="1798321"/>
            <a:ext cx="6096051" cy="460247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MCU：AT32F407， ARM Cortex-M4F 内核，最高主频240MHz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Memory：224KB SRAM，1MB 零等待Flash，支持外扩至16MB Flash，支持外置PSRAM。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芯片内资源：并行LCD接口，兼容8080/8086模式；3个12位ADC，2个12位DAC；14通道DMA；8个16位定时器，2个32位定时器，带死区控制PWM输出；3个I2C接口；8个UART接口；4个I2S和SPI复用接口；2个CAN接口；以太网MAC。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板载设备：开发调试器，以太网接口，外置16MB Flash，温湿度传感器，BLE收发器。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扩展接口：Arduino兼容接口，自定义扩展接口。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sz="1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特点：自带调试器，自带虚拟串口，使用方便。算力充沛，适用性强。扩展丰富，易于外接其他设备。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/>
          <a:srcRect l="16770" r="16770"/>
          <a:stretch>
            <a:fillRect/>
          </a:stretch>
        </p:blipFill>
        <p:spPr>
          <a:xfrm>
            <a:off x="7166593" y="1798322"/>
            <a:ext cx="4419635" cy="460247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6720">
                <a:moveTo>
                  <a:pt x="0" y="0"/>
                </a:moveTo>
                <a:lnTo>
                  <a:pt x="6960" y="0"/>
                </a:lnTo>
                <a:lnTo>
                  <a:pt x="696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1219229" y="5033626"/>
            <a:ext cx="482536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2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2020-1024=996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sz="28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2020-996=1024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>
          <a:xfrm>
            <a:off x="1219229" y="4115857"/>
            <a:ext cx="4826000" cy="646366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>
                <a:solidFill>
                  <a:schemeClr val="dk1">
                    <a:lumMod val="65000"/>
                    <a:lumOff val="35000"/>
                  </a:schemeClr>
                </a:solidFill>
                <a:uFillTx/>
              </a:rPr>
              <a:t>今年的瓜，哪家的甜？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44159" y="11048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altLang="zh-CN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RTOS 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模块下周二开始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1760" y="1058545"/>
            <a:ext cx="7131050" cy="5492750"/>
            <a:chOff x="737" y="1635"/>
            <a:chExt cx="10780" cy="857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" y="3295"/>
              <a:ext cx="10650" cy="691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" y="1635"/>
              <a:ext cx="10780" cy="1580"/>
            </a:xfrm>
            <a:prstGeom prst="rect">
              <a:avLst/>
            </a:prstGeom>
          </p:spPr>
        </p:pic>
      </p:grpSp>
      <p:pic>
        <p:nvPicPr>
          <p:cNvPr id="16" name="图片 15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/>
          <a:srcRect l="-4131" r="-4131"/>
          <a:stretch>
            <a:fillRect/>
          </a:stretch>
        </p:blipFill>
        <p:spPr>
          <a:xfrm>
            <a:off x="7460029" y="1493498"/>
            <a:ext cx="4732059" cy="4863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</p:spTree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>
            <p:custDataLst>
              <p:tags r:id="rId2"/>
            </p:custDataLst>
          </p:nvPr>
        </p:nvSpPr>
        <p:spPr>
          <a:xfrm>
            <a:off x="459105" y="461645"/>
            <a:ext cx="11292205" cy="5934075"/>
          </a:xfrm>
          <a:prstGeom prst="frame">
            <a:avLst>
              <a:gd name="adj1" fmla="val 10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71611" y="2468874"/>
            <a:ext cx="3352825" cy="19202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RTOS 模块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下周二开始</a:t>
            </a:r>
          </a:p>
        </p:txBody>
      </p:sp>
      <p:pic>
        <p:nvPicPr>
          <p:cNvPr id="7" name="图片 6" descr="placingpictureplacehold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5334043" y="1327396"/>
            <a:ext cx="3746264" cy="4188869"/>
          </a:xfrm>
          <a:prstGeom prst="rect">
            <a:avLst/>
          </a:prstGeom>
        </p:spPr>
      </p:pic>
      <p:pic>
        <p:nvPicPr>
          <p:cNvPr id="8" name="图片 7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175557" y="1327396"/>
            <a:ext cx="2254323" cy="41888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4"/>
          <p:cNvSpPr txBox="1"/>
          <p:nvPr>
            <p:custDataLst>
              <p:tags r:id="rId1"/>
            </p:custDataLst>
          </p:nvPr>
        </p:nvSpPr>
        <p:spPr>
          <a:xfrm>
            <a:off x="4706620" y="102870"/>
            <a:ext cx="4600575" cy="942975"/>
          </a:xfrm>
          <a:prstGeom prst="rect">
            <a:avLst/>
          </a:prstGeom>
          <a:noFill/>
        </p:spPr>
        <p:txBody>
          <a:bodyPr vert="horz" lIns="121920" tIns="60960" rIns="121920" bIns="60960" rtlCol="0" anchor="ctr" anchorCtr="0">
            <a:normAutofit fontScale="97500"/>
          </a:bodyPr>
          <a:lstStyle>
            <a:defPPr>
              <a:defRPr lang="zh-CN"/>
            </a:defPPr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sz="3200" b="1" i="0" u="none" strike="noStrike" cap="none" spc="600" normalizeH="0" baseline="0">
                <a:solidFill>
                  <a:schemeClr val="bg1"/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pc="300" dirty="0">
                <a:solidFill>
                  <a:srgbClr val="EC660E"/>
                </a:solidFill>
                <a:sym typeface="Arial" panose="020B0604020202020204" pitchFamily="34" charset="0"/>
              </a:rPr>
              <a:t>ABOUT </a:t>
            </a:r>
            <a:r>
              <a:rPr lang="en-US" altLang="zh-CN" spc="300" dirty="0">
                <a:solidFill>
                  <a:srgbClr val="EC660E"/>
                </a:solidFill>
                <a:sym typeface="+mn-ea"/>
              </a:rPr>
              <a:t>Sean Wang 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7823775" y="1290223"/>
            <a:ext cx="13840" cy="530292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7612060" y="1544445"/>
            <a:ext cx="389665" cy="189931"/>
            <a:chOff x="5984261" y="1581881"/>
            <a:chExt cx="292249" cy="142448"/>
          </a:xfrm>
        </p:grpSpPr>
        <p:sp>
          <p:nvSpPr>
            <p:cNvPr id="7" name="椭圆 6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三角形 8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096000" y="1434227"/>
            <a:ext cx="1413229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2001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94985" y="2303675"/>
            <a:ext cx="1457689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</a:t>
            </a:r>
            <a:r>
              <a:rPr kumimoji="1" 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004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96783" y="2180564"/>
            <a:ext cx="3192093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5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微软 </a:t>
            </a:r>
            <a:endParaRPr lang="en-US" altLang="zh-CN" sz="1865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视觉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文本广告算法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096001" y="3195996"/>
            <a:ext cx="1413229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2005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57411" y="3066112"/>
            <a:ext cx="34090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韩国公司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第一代多媒体功能机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多媒体协处理器</a:t>
            </a:r>
            <a:endParaRPr lang="zh-CN" alt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94985" y="4081125"/>
            <a:ext cx="1402329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2009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19090" y="3923665"/>
            <a:ext cx="2070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手机上的传感器</a:t>
            </a:r>
          </a:p>
          <a:p>
            <a:pPr lvl="0" algn="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软件移植</a:t>
            </a:r>
            <a:endParaRPr lang="zh-CN" alt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629341" y="3306215"/>
            <a:ext cx="389665" cy="189931"/>
            <a:chOff x="5984261" y="1581881"/>
            <a:chExt cx="292249" cy="142448"/>
          </a:xfrm>
        </p:grpSpPr>
        <p:sp>
          <p:nvSpPr>
            <p:cNvPr id="31" name="椭圆 30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2" name="三角形 31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7648576" y="2413893"/>
            <a:ext cx="389665" cy="189931"/>
            <a:chOff x="5984261" y="1581881"/>
            <a:chExt cx="292249" cy="142448"/>
          </a:xfrm>
        </p:grpSpPr>
        <p:sp>
          <p:nvSpPr>
            <p:cNvPr id="34" name="椭圆 33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5" name="三角形 34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7645879" y="4191344"/>
            <a:ext cx="389665" cy="189931"/>
            <a:chOff x="5984261" y="1581881"/>
            <a:chExt cx="292249" cy="142448"/>
          </a:xfrm>
        </p:grpSpPr>
        <p:sp>
          <p:nvSpPr>
            <p:cNvPr id="37" name="椭圆 36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8" name="三角形 37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123681" y="4993003"/>
            <a:ext cx="1385549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2013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157411" y="4869892"/>
            <a:ext cx="3171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麦士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回归嵌入式系统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BLE</a:t>
            </a:r>
            <a:endParaRPr lang="zh-CN" altLang="en-US" sz="1400" b="1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629341" y="5103221"/>
            <a:ext cx="389665" cy="189931"/>
            <a:chOff x="5984261" y="1581881"/>
            <a:chExt cx="292249" cy="142448"/>
          </a:xfrm>
        </p:grpSpPr>
        <p:sp>
          <p:nvSpPr>
            <p:cNvPr id="42" name="椭圆 41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3" name="三角形 42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194985" y="5774664"/>
            <a:ext cx="1402329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2020</a:t>
            </a:r>
            <a:r>
              <a:rPr kumimoji="1" lang="zh-CN" altLang="en-US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年</a:t>
            </a:r>
            <a:r>
              <a:rPr kumimoji="1" lang="en-US" altLang="zh-CN" sz="1865" b="1" dirty="0">
                <a:solidFill>
                  <a:srgbClr val="F96141"/>
                </a:solidFill>
                <a:latin typeface="微软雅黑 Light" panose="020B0502040204020203" charset="-122"/>
                <a:ea typeface="微软雅黑 Light" panose="020B0502040204020203" charset="-122"/>
              </a:rPr>
              <a:t>-NOW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296783" y="5651553"/>
            <a:ext cx="319209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在上海麦士码农</a:t>
            </a: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在业余时间码字</a:t>
            </a:r>
          </a:p>
          <a:p>
            <a:pPr algn="r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从嵌入式工程师到知识工作者</a:t>
            </a:r>
            <a:endParaRPr lang="zh-CN" altLang="en-US" sz="1400" b="1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10800000">
            <a:off x="7645879" y="5884883"/>
            <a:ext cx="389665" cy="189931"/>
            <a:chOff x="5984261" y="1581881"/>
            <a:chExt cx="292249" cy="142448"/>
          </a:xfrm>
        </p:grpSpPr>
        <p:sp>
          <p:nvSpPr>
            <p:cNvPr id="47" name="椭圆 46"/>
            <p:cNvSpPr/>
            <p:nvPr/>
          </p:nvSpPr>
          <p:spPr>
            <a:xfrm>
              <a:off x="5984261" y="1581881"/>
              <a:ext cx="148147" cy="142448"/>
            </a:xfrm>
            <a:prstGeom prst="ellips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8" name="三角形 47"/>
            <p:cNvSpPr/>
            <p:nvPr/>
          </p:nvSpPr>
          <p:spPr>
            <a:xfrm rot="5400000">
              <a:off x="6194771" y="1605017"/>
              <a:ext cx="76768" cy="8671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194985" y="1290223"/>
            <a:ext cx="1865712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北航</a:t>
            </a:r>
            <a:r>
              <a:rPr lang="zh-CN" altLang="en-US" sz="2135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endParaRPr lang="en-US" altLang="zh-CN" sz="2135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计算机 程序设计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699" y="1522100"/>
            <a:ext cx="410369" cy="410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07" y="2352256"/>
            <a:ext cx="313203" cy="313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8440" y="3206971"/>
            <a:ext cx="444059" cy="4440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6913" y="5033025"/>
            <a:ext cx="341327" cy="34132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615" y="5843144"/>
            <a:ext cx="388385" cy="388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6783" y="2180564"/>
            <a:ext cx="319209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位的单片机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RTOS—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/OS</a:t>
            </a:r>
            <a:endParaRPr lang="zh-CN" alt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4985" y="1290223"/>
            <a:ext cx="186571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国内公司</a:t>
            </a:r>
            <a:endParaRPr kumimoji="1"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PIC单片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</a:t>
            </a:r>
            <a:endParaRPr kumimoji="1"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第一代付费率电表</a:t>
            </a:r>
            <a:endParaRPr kumimoji="1" lang="zh-CN" alt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128AA8-FCCD-42CC-8324-7AFDF453E9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0" t="19934" r="19835"/>
          <a:stretch/>
        </p:blipFill>
        <p:spPr>
          <a:xfrm>
            <a:off x="1165947" y="1417220"/>
            <a:ext cx="3951200" cy="4394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62890" y="224155"/>
            <a:ext cx="8839835" cy="6203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indent="0" defTabSz="685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用美剧思维码字拍课</a:t>
            </a:r>
          </a:p>
        </p:txBody>
      </p:sp>
      <p:graphicFrame>
        <p:nvGraphicFramePr>
          <p:cNvPr id="16" name="表格 15"/>
          <p:cNvGraphicFramePr/>
          <p:nvPr>
            <p:custDataLst>
              <p:tags r:id="rId3"/>
            </p:custDataLst>
          </p:nvPr>
        </p:nvGraphicFramePr>
        <p:xfrm>
          <a:off x="201930" y="1000760"/>
          <a:ext cx="10287635" cy="52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6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学习模块</a:t>
                      </a:r>
                      <a:endParaRPr lang="en-US" altLang="en-US" sz="1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模块介绍</a:t>
                      </a:r>
                      <a:endParaRPr lang="en-US" altLang="en-US" sz="1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8F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课程（节）</a:t>
                      </a:r>
                      <a:endParaRPr lang="en-US" altLang="en-US" sz="1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8F3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</a:rPr>
                        <a:t>字数</a:t>
                      </a:r>
                      <a:r>
                        <a:rPr lang="en-US" altLang="zh-CN" sz="1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</a:rPr>
                        <a:t>)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8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核心模块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基础篇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面阐述单片机原理。即使是EE专业的学生，在大学里也都无法牢靠掌握相关的知识，需要梳理和巩固。同时需要补齐一些汇编知识，为后OS模块做铺垫。完善C语言基础，需要对编译器有一些了解。以雅特利的AT32F407系列为基础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106,409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软硬件环境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掌握嵌入式系统开发的开发环境，初步设定为MDK。因为MDK使用非常广泛，而且官方提供免费教育版本，适合教育使用。增加第一阶梯中知识点的深度，有更多的实践课。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综合应用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嵌入式系统基础硬件设计。因为嵌入式系统“软硬不分家”，所以需要对硬件系统设计进行讲解。这部分涉及PCB layout软件的基础使用方法，该部分考虑到软件授权问题，采用理论性质的课程，以老师在线演示为主。第三阶梯中有一个非常“强大”的亮点内容—傅立叶变换在单片机上的实现。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RTOS模块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如何在嵌入式系统中实现OS的基本原理和功能。学员需要能掌握RTOS的基本要素和使用方法，了解RTOS和Linux/Windows等传统操作系统的差异。以RT-Thread为讲解基础。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45,263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无线通讯模块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嵌入式系统在未来将作为IoT的核心，而所有IoT设备都有个重要的特性，就是可以互相通讯，并往往需要接入互联网。在众多的通讯方式中，以BLE最为突出。因为BLE具有几个有点：标该模块将引入一个集成BLE功能的SoC（待定）。需要对BLE进行简单的介绍，然后用BLE SoC的原厂SDK来实现一个简单的和手机通讯的例子。再实现一个基于BLE的嵌入式系统对嵌入式系统的通讯例程。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50,124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传感器应用模块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嵌入式应用往往要解决各类真实世界的数据采集问题，因此需要针对各类传感器做应用层面的介绍。该模块要结合前面的无线通讯模块的课程，因为采集好的数据需要通过无线方式传递给手机。以常见的加速度计为例子实现一个双击唤醒的例程。以加速度计和陀螺仪结合实现一个空中鼠标的例子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待写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边缘计算模块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简单介绍目前主流AI的实现架构，讨论如何将AI在嵌入式系统上实现。完成一个引入AI技术实现的本地语音识别例程。</a:t>
                      </a:r>
                      <a:endParaRPr lang="zh-CN" altLang="en-US" sz="12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待写</a:t>
                      </a:r>
                      <a:endParaRPr lang="en-US" altLang="en-US" sz="1200" b="0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9080750" y="4876521"/>
            <a:ext cx="1648226" cy="1198919"/>
            <a:chOff x="9271250" y="2686406"/>
            <a:chExt cx="1648226" cy="1198919"/>
          </a:xfrm>
          <a:solidFill>
            <a:srgbClr val="FFFFFF">
              <a:lumMod val="95000"/>
            </a:srgbClr>
          </a:solidFill>
        </p:grpSpPr>
        <p:sp>
          <p:nvSpPr>
            <p:cNvPr id="41" name="椭圆 40"/>
            <p:cNvSpPr/>
            <p:nvPr>
              <p:custDataLst>
                <p:tags r:id="rId8"/>
              </p:custDataLst>
            </p:nvPr>
          </p:nvSpPr>
          <p:spPr>
            <a:xfrm>
              <a:off x="9271250" y="2686406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9"/>
              </p:custDataLst>
            </p:nvPr>
          </p:nvSpPr>
          <p:spPr>
            <a:xfrm>
              <a:off x="9652250" y="2686406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10"/>
              </p:custDataLst>
            </p:nvPr>
          </p:nvSpPr>
          <p:spPr>
            <a:xfrm>
              <a:off x="10036431" y="2686406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11"/>
              </p:custDataLst>
            </p:nvPr>
          </p:nvSpPr>
          <p:spPr>
            <a:xfrm>
              <a:off x="10420612" y="2686406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12"/>
              </p:custDataLst>
            </p:nvPr>
          </p:nvSpPr>
          <p:spPr>
            <a:xfrm>
              <a:off x="10804793" y="2686406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>
              <p:custDataLst>
                <p:tags r:id="rId13"/>
              </p:custDataLst>
            </p:nvPr>
          </p:nvSpPr>
          <p:spPr>
            <a:xfrm>
              <a:off x="9271250" y="305075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>
              <p:custDataLst>
                <p:tags r:id="rId14"/>
              </p:custDataLst>
            </p:nvPr>
          </p:nvSpPr>
          <p:spPr>
            <a:xfrm>
              <a:off x="9652250" y="305075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5"/>
              </p:custDataLst>
            </p:nvPr>
          </p:nvSpPr>
          <p:spPr>
            <a:xfrm>
              <a:off x="10036431" y="305075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>
              <p:custDataLst>
                <p:tags r:id="rId16"/>
              </p:custDataLst>
            </p:nvPr>
          </p:nvSpPr>
          <p:spPr>
            <a:xfrm>
              <a:off x="10420612" y="305075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17"/>
              </p:custDataLst>
            </p:nvPr>
          </p:nvSpPr>
          <p:spPr>
            <a:xfrm>
              <a:off x="10804793" y="305075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18"/>
              </p:custDataLst>
            </p:nvPr>
          </p:nvSpPr>
          <p:spPr>
            <a:xfrm>
              <a:off x="9271250" y="340628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19"/>
              </p:custDataLst>
            </p:nvPr>
          </p:nvSpPr>
          <p:spPr>
            <a:xfrm>
              <a:off x="9652250" y="340628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>
              <p:custDataLst>
                <p:tags r:id="rId20"/>
              </p:custDataLst>
            </p:nvPr>
          </p:nvSpPr>
          <p:spPr>
            <a:xfrm>
              <a:off x="10036431" y="340628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21"/>
              </p:custDataLst>
            </p:nvPr>
          </p:nvSpPr>
          <p:spPr>
            <a:xfrm>
              <a:off x="10420612" y="340628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22"/>
              </p:custDataLst>
            </p:nvPr>
          </p:nvSpPr>
          <p:spPr>
            <a:xfrm>
              <a:off x="10804793" y="3406289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23"/>
              </p:custDataLst>
            </p:nvPr>
          </p:nvSpPr>
          <p:spPr>
            <a:xfrm>
              <a:off x="9271250" y="3770642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>
              <p:custDataLst>
                <p:tags r:id="rId24"/>
              </p:custDataLst>
            </p:nvPr>
          </p:nvSpPr>
          <p:spPr>
            <a:xfrm>
              <a:off x="9652250" y="3770642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>
              <p:custDataLst>
                <p:tags r:id="rId25"/>
              </p:custDataLst>
            </p:nvPr>
          </p:nvSpPr>
          <p:spPr>
            <a:xfrm>
              <a:off x="10036431" y="3770642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>
              <p:custDataLst>
                <p:tags r:id="rId26"/>
              </p:custDataLst>
            </p:nvPr>
          </p:nvSpPr>
          <p:spPr>
            <a:xfrm>
              <a:off x="10420612" y="3770642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27"/>
              </p:custDataLst>
            </p:nvPr>
          </p:nvSpPr>
          <p:spPr>
            <a:xfrm>
              <a:off x="10804793" y="3770642"/>
              <a:ext cx="114683" cy="114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D6DC2">
                <a:shade val="50000"/>
              </a:srgbClr>
            </a:lnRef>
            <a:fillRef idx="1">
              <a:srgbClr val="1D6DC2"/>
            </a:fillRef>
            <a:effectRef idx="0">
              <a:srgbClr val="1D6DC2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713740" y="642620"/>
            <a:ext cx="7127240" cy="276034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4"/>
            </p:custDataLst>
          </p:nvPr>
        </p:nvSpPr>
        <p:spPr>
          <a:xfrm>
            <a:off x="1055370" y="2474595"/>
            <a:ext cx="4503420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marL="0" lvl="0" indent="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我们希望培训的是工程师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87967" y="3555365"/>
            <a:ext cx="10852150" cy="2155952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pc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嵌入式专业是一门实践性非常强的学科，只有多动手，多实践，多编程，多调试才能真正掌握好嵌入式开发技术。嵌入式职前训练营课程将带着学员实现2-3个实战嵌入式项目，完成项目的毕业生将具备相当于1-2年的嵌入式项目开发经验。 学员毕业后可以从事电信/网络/通讯、消费类电子、电子元器件、工业控制、军工企事业、航空航天、汽车电子、医疗设备、仪器仪表等相关行业的开发工作。 </a:t>
            </a: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1055370" y="1210310"/>
            <a:ext cx="6193790" cy="624840"/>
          </a:xfrm>
          <a:prstGeom prst="rect">
            <a:avLst/>
          </a:prstGeom>
          <a:noFill/>
        </p:spPr>
        <p:txBody>
          <a:bodyPr wrap="none" lIns="101600" tIns="38100" rIns="63500" bIns="3810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我开了个嵌入式工程师训练营</a:t>
            </a:r>
          </a:p>
        </p:txBody>
      </p: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1153160" y="2117725"/>
            <a:ext cx="4503420" cy="0"/>
          </a:xfrm>
          <a:prstGeom prst="line">
            <a:avLst/>
          </a:prstGeom>
          <a:ln w="12700">
            <a:solidFill>
              <a:srgbClr val="FFFFFF">
                <a:lumMod val="75000"/>
              </a:srgbClr>
            </a:solidFill>
            <a:prstDash val="dash"/>
          </a:ln>
        </p:spPr>
        <p:style>
          <a:lnRef idx="1">
            <a:srgbClr val="1D6DC2"/>
          </a:lnRef>
          <a:fillRef idx="0">
            <a:srgbClr val="1D6DC2"/>
          </a:fillRef>
          <a:effectRef idx="0">
            <a:srgbClr val="1D6DC2"/>
          </a:effectRef>
          <a:fontRef idx="minor">
            <a:srgbClr val="000000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56525" y="642620"/>
            <a:ext cx="4292600" cy="2760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07340" y="152400"/>
            <a:ext cx="11427460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28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刚完成核心模块的</a:t>
            </a:r>
            <a:r>
              <a:rPr lang="zh-CN" sz="28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在线课（资料包大家都收到了）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307340" y="1042035"/>
          <a:ext cx="11717020" cy="57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858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课程名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849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1" spc="6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sz="1000" b="1" spc="6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7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麻雀虽小，五脏俱全--什么是嵌入式系统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阐释培训理念和知识范围，同时为后面的课程设置做解释；单片机架构初步。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大脑是人类区别于动物的最大差异--单片机的架构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阐述单片机的系统架构，为后续的软硬件设计打基础。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象形文字的出现--汇编语言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解释何为汇编语言，为何还要使用汇编语言；对编译器做初步解释。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五脏六腑--单片机外围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解释单片机的外设功能，比如中断、Timer、UART、I2C总线、SPI总线、ADC、DAC、PWM的工作原理。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我们不知道上帝用什么工具赋予人类灵魂，但人类知道用什么工具赋予机器灵魂--单片机开发环境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以最常见的IAR/Keil IDE来阐述单片机开发环境的使用、设置方法、调试方法。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大脑怎么思考--单片机如何运行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结合开发板，讲解一个软件如何在单片机上运行起来。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现代语言的产生--C语言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对C语言做复习，强调C语言在单片机应用上的注意点。同时结合前面汇编语言的课程来将C语言和汇编语言融汇起来。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人生第一句话也许是”妈妈!“, 而单片机的第一句话一定是 "Hello World !"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终于来到所有软件学习的第一个步骤：printf("Hello World !\n"); 但在这之前要先了解单片机里的printf函数是基于UART外围端口的。真正理解和实现单片机如何在屏幕上打出简单的几个“Hello World ！”。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上帝说”要有光“，于是”中断“出现了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解释单片机的中断功能、使用方法及其重要性。解释如何操作GPIO；GPIO中断；如何利用GPIO来唤醒系统。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一个人必须知道该说什么，什么时候说，对谁说，怎么说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--单片机外围总线介绍（上）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单片机对外总线的原理、时序、使用方法；比如UART，SPI，I2C，PWM。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一个人必须知道该说什么，什么时候说，对谁说，怎么说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--单片机外围总线介绍（下）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在开发板上实现各种总线的通讯案例。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人心的发动，是用语言来表达的--DAC原理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DAC原理介绍，使用方法讲解。在开发板上实现一个DAC的案例。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我们把世界看错了，却说世界欺骗了我们--ADC原理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ADC原理介绍，使用方法讲解。在开发板上实现一个ADC的案例。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不懂傅立叶变换的工程师不是好老师--Fourier Transform（上）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什么是傅立叶变换，傅立叶变换原理。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不懂傅立叶变换的工程师不是好老师--Fourier Transform（下）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傅立叶变换的C语言表达，以及快速傅立叶变换的C语言表达。在开发板上实现一个傅立叶变换的例子。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PCB Layout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基于Altium Designer，讲解如何从原理图开始，绘制PCB。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实践出真知--做个项目吧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设定一个项目，请学员思考如何着手工作，同时演示正常的流程。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考核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是骡子是马，拉出来溜溜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用前一节课程讨论的项目，要求学员完成在开发板上运行的软件，在线演示结果。</a:t>
                      </a:r>
                      <a:endParaRPr lang="zh-CN" altLang="en-US" sz="1000" b="0" spc="6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" marR="25400" marT="25400" marB="2540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6565" y="325755"/>
            <a:ext cx="8839835" cy="6203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 defTabSz="685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8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最受欢迎的三节课</a:t>
            </a:r>
            <a:endParaRPr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736600" y="2311400"/>
            <a:ext cx="2885780" cy="2657463"/>
            <a:chOff x="2071687" y="3219450"/>
            <a:chExt cx="2447925" cy="2254078"/>
          </a:xfrm>
        </p:grpSpPr>
        <p:sp>
          <p:nvSpPr>
            <p:cNvPr id="3" name="矩形 2"/>
            <p:cNvSpPr/>
            <p:nvPr>
              <p:custDataLst>
                <p:tags r:id="rId12"/>
              </p:custDataLst>
            </p:nvPr>
          </p:nvSpPr>
          <p:spPr>
            <a:xfrm>
              <a:off x="2071687" y="3219450"/>
              <a:ext cx="2447925" cy="15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  大脑是人类区别于动物的最大差异--单片机的架构</a:t>
              </a:r>
            </a:p>
          </p:txBody>
        </p:sp>
        <p:sp>
          <p:nvSpPr>
            <p:cNvPr id="5" name="任意多边形 4"/>
            <p:cNvSpPr/>
            <p:nvPr>
              <p:custDataLst>
                <p:tags r:id="rId13"/>
              </p:custDataLst>
            </p:nvPr>
          </p:nvSpPr>
          <p:spPr>
            <a:xfrm>
              <a:off x="3052762" y="4743450"/>
              <a:ext cx="485775" cy="285879"/>
            </a:xfrm>
            <a:custGeom>
              <a:avLst/>
              <a:gdLst>
                <a:gd name="connsiteX0" fmla="*/ 412331 w 485775"/>
                <a:gd name="connsiteY0" fmla="*/ 0 h 285879"/>
                <a:gd name="connsiteX1" fmla="*/ 485775 w 485775"/>
                <a:gd name="connsiteY1" fmla="*/ 0 h 285879"/>
                <a:gd name="connsiteX2" fmla="*/ 342836 w 485775"/>
                <a:gd name="connsiteY2" fmla="*/ 285879 h 285879"/>
                <a:gd name="connsiteX3" fmla="*/ 334071 w 485775"/>
                <a:gd name="connsiteY3" fmla="*/ 279969 h 285879"/>
                <a:gd name="connsiteX4" fmla="*/ 278006 w 485775"/>
                <a:gd name="connsiteY4" fmla="*/ 268650 h 285879"/>
                <a:gd name="connsiteX5" fmla="*/ 0 w 485775"/>
                <a:gd name="connsiteY5" fmla="*/ 0 h 285879"/>
                <a:gd name="connsiteX6" fmla="*/ 73444 w 485775"/>
                <a:gd name="connsiteY6" fmla="*/ 0 h 285879"/>
                <a:gd name="connsiteX7" fmla="*/ 207769 w 485775"/>
                <a:gd name="connsiteY7" fmla="*/ 268650 h 285879"/>
                <a:gd name="connsiteX8" fmla="*/ 151703 w 485775"/>
                <a:gd name="connsiteY8" fmla="*/ 279969 h 285879"/>
                <a:gd name="connsiteX9" fmla="*/ 142939 w 485775"/>
                <a:gd name="connsiteY9" fmla="*/ 285878 h 28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75" h="285879">
                  <a:moveTo>
                    <a:pt x="412331" y="0"/>
                  </a:moveTo>
                  <a:lnTo>
                    <a:pt x="485775" y="0"/>
                  </a:lnTo>
                  <a:lnTo>
                    <a:pt x="342836" y="285879"/>
                  </a:lnTo>
                  <a:lnTo>
                    <a:pt x="334071" y="279969"/>
                  </a:lnTo>
                  <a:lnTo>
                    <a:pt x="278006" y="268650"/>
                  </a:lnTo>
                  <a:close/>
                  <a:moveTo>
                    <a:pt x="0" y="0"/>
                  </a:moveTo>
                  <a:lnTo>
                    <a:pt x="73444" y="0"/>
                  </a:lnTo>
                  <a:lnTo>
                    <a:pt x="207769" y="268650"/>
                  </a:lnTo>
                  <a:lnTo>
                    <a:pt x="151703" y="279969"/>
                  </a:lnTo>
                  <a:lnTo>
                    <a:pt x="142939" y="2858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0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14"/>
              </p:custDataLst>
            </p:nvPr>
          </p:nvSpPr>
          <p:spPr>
            <a:xfrm>
              <a:off x="3061390" y="5005010"/>
              <a:ext cx="468518" cy="468518"/>
            </a:xfrm>
            <a:custGeom>
              <a:avLst/>
              <a:gdLst>
                <a:gd name="connsiteX0" fmla="*/ 234259 w 468518"/>
                <a:gd name="connsiteY0" fmla="*/ 35545 h 468518"/>
                <a:gd name="connsiteX1" fmla="*/ 432973 w 468518"/>
                <a:gd name="connsiteY1" fmla="*/ 234259 h 468518"/>
                <a:gd name="connsiteX2" fmla="*/ 234259 w 468518"/>
                <a:gd name="connsiteY2" fmla="*/ 432973 h 468518"/>
                <a:gd name="connsiteX3" fmla="*/ 35545 w 468518"/>
                <a:gd name="connsiteY3" fmla="*/ 234259 h 468518"/>
                <a:gd name="connsiteX4" fmla="*/ 234259 w 468518"/>
                <a:gd name="connsiteY4" fmla="*/ 35545 h 468518"/>
                <a:gd name="connsiteX5" fmla="*/ 234259 w 468518"/>
                <a:gd name="connsiteY5" fmla="*/ 17341 h 468518"/>
                <a:gd name="connsiteX6" fmla="*/ 17341 w 468518"/>
                <a:gd name="connsiteY6" fmla="*/ 234259 h 468518"/>
                <a:gd name="connsiteX7" fmla="*/ 234259 w 468518"/>
                <a:gd name="connsiteY7" fmla="*/ 451177 h 468518"/>
                <a:gd name="connsiteX8" fmla="*/ 451177 w 468518"/>
                <a:gd name="connsiteY8" fmla="*/ 234259 h 468518"/>
                <a:gd name="connsiteX9" fmla="*/ 234259 w 468518"/>
                <a:gd name="connsiteY9" fmla="*/ 17341 h 468518"/>
                <a:gd name="connsiteX10" fmla="*/ 234259 w 468518"/>
                <a:gd name="connsiteY10" fmla="*/ 0 h 468518"/>
                <a:gd name="connsiteX11" fmla="*/ 468518 w 468518"/>
                <a:gd name="connsiteY11" fmla="*/ 234259 h 468518"/>
                <a:gd name="connsiteX12" fmla="*/ 234259 w 468518"/>
                <a:gd name="connsiteY12" fmla="*/ 468518 h 468518"/>
                <a:gd name="connsiteX13" fmla="*/ 0 w 468518"/>
                <a:gd name="connsiteY13" fmla="*/ 234259 h 468518"/>
                <a:gd name="connsiteX14" fmla="*/ 234259 w 468518"/>
                <a:gd name="connsiteY14" fmla="*/ 0 h 4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518" h="468518">
                  <a:moveTo>
                    <a:pt x="234259" y="35545"/>
                  </a:moveTo>
                  <a:cubicBezTo>
                    <a:pt x="344006" y="35545"/>
                    <a:pt x="432973" y="124512"/>
                    <a:pt x="432973" y="234259"/>
                  </a:cubicBezTo>
                  <a:cubicBezTo>
                    <a:pt x="432973" y="344006"/>
                    <a:pt x="344006" y="432973"/>
                    <a:pt x="234259" y="432973"/>
                  </a:cubicBezTo>
                  <a:cubicBezTo>
                    <a:pt x="124512" y="432973"/>
                    <a:pt x="35545" y="344006"/>
                    <a:pt x="35545" y="234259"/>
                  </a:cubicBezTo>
                  <a:cubicBezTo>
                    <a:pt x="35545" y="124512"/>
                    <a:pt x="124512" y="35545"/>
                    <a:pt x="234259" y="35545"/>
                  </a:cubicBezTo>
                  <a:close/>
                  <a:moveTo>
                    <a:pt x="234259" y="17341"/>
                  </a:moveTo>
                  <a:cubicBezTo>
                    <a:pt x="114458" y="17341"/>
                    <a:pt x="17341" y="114458"/>
                    <a:pt x="17341" y="234259"/>
                  </a:cubicBezTo>
                  <a:cubicBezTo>
                    <a:pt x="17341" y="354060"/>
                    <a:pt x="114458" y="451177"/>
                    <a:pt x="234259" y="451177"/>
                  </a:cubicBezTo>
                  <a:cubicBezTo>
                    <a:pt x="354060" y="451177"/>
                    <a:pt x="451177" y="354060"/>
                    <a:pt x="451177" y="234259"/>
                  </a:cubicBezTo>
                  <a:cubicBezTo>
                    <a:pt x="451177" y="114458"/>
                    <a:pt x="354060" y="17341"/>
                    <a:pt x="234259" y="17341"/>
                  </a:cubicBezTo>
                  <a:close/>
                  <a:moveTo>
                    <a:pt x="234259" y="0"/>
                  </a:moveTo>
                  <a:cubicBezTo>
                    <a:pt x="363637" y="0"/>
                    <a:pt x="468518" y="104881"/>
                    <a:pt x="468518" y="234259"/>
                  </a:cubicBezTo>
                  <a:cubicBezTo>
                    <a:pt x="468518" y="363637"/>
                    <a:pt x="363637" y="468518"/>
                    <a:pt x="234259" y="468518"/>
                  </a:cubicBezTo>
                  <a:cubicBezTo>
                    <a:pt x="104881" y="468518"/>
                    <a:pt x="0" y="363637"/>
                    <a:pt x="0" y="234259"/>
                  </a:cubicBezTo>
                  <a:cubicBezTo>
                    <a:pt x="0" y="104881"/>
                    <a:pt x="104881" y="0"/>
                    <a:pt x="234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4857539" y="2311400"/>
            <a:ext cx="2885780" cy="2657463"/>
            <a:chOff x="2071687" y="3219450"/>
            <a:chExt cx="2447925" cy="2254078"/>
          </a:xfrm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2071687" y="3219450"/>
              <a:ext cx="2447925" cy="152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 上帝说”要有光“，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于是”中断“出现了</a:t>
              </a: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3052762" y="4743450"/>
              <a:ext cx="485775" cy="285879"/>
            </a:xfrm>
            <a:custGeom>
              <a:avLst/>
              <a:gdLst>
                <a:gd name="connsiteX0" fmla="*/ 412331 w 485775"/>
                <a:gd name="connsiteY0" fmla="*/ 0 h 285879"/>
                <a:gd name="connsiteX1" fmla="*/ 485775 w 485775"/>
                <a:gd name="connsiteY1" fmla="*/ 0 h 285879"/>
                <a:gd name="connsiteX2" fmla="*/ 342836 w 485775"/>
                <a:gd name="connsiteY2" fmla="*/ 285879 h 285879"/>
                <a:gd name="connsiteX3" fmla="*/ 334071 w 485775"/>
                <a:gd name="connsiteY3" fmla="*/ 279969 h 285879"/>
                <a:gd name="connsiteX4" fmla="*/ 278006 w 485775"/>
                <a:gd name="connsiteY4" fmla="*/ 268650 h 285879"/>
                <a:gd name="connsiteX5" fmla="*/ 0 w 485775"/>
                <a:gd name="connsiteY5" fmla="*/ 0 h 285879"/>
                <a:gd name="connsiteX6" fmla="*/ 73444 w 485775"/>
                <a:gd name="connsiteY6" fmla="*/ 0 h 285879"/>
                <a:gd name="connsiteX7" fmla="*/ 207769 w 485775"/>
                <a:gd name="connsiteY7" fmla="*/ 268650 h 285879"/>
                <a:gd name="connsiteX8" fmla="*/ 151703 w 485775"/>
                <a:gd name="connsiteY8" fmla="*/ 279969 h 285879"/>
                <a:gd name="connsiteX9" fmla="*/ 142939 w 485775"/>
                <a:gd name="connsiteY9" fmla="*/ 285878 h 28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75" h="285879">
                  <a:moveTo>
                    <a:pt x="412331" y="0"/>
                  </a:moveTo>
                  <a:lnTo>
                    <a:pt x="485775" y="0"/>
                  </a:lnTo>
                  <a:lnTo>
                    <a:pt x="342836" y="285879"/>
                  </a:lnTo>
                  <a:lnTo>
                    <a:pt x="334071" y="279969"/>
                  </a:lnTo>
                  <a:lnTo>
                    <a:pt x="278006" y="268650"/>
                  </a:lnTo>
                  <a:close/>
                  <a:moveTo>
                    <a:pt x="0" y="0"/>
                  </a:moveTo>
                  <a:lnTo>
                    <a:pt x="73444" y="0"/>
                  </a:lnTo>
                  <a:lnTo>
                    <a:pt x="207769" y="268650"/>
                  </a:lnTo>
                  <a:lnTo>
                    <a:pt x="151703" y="279969"/>
                  </a:lnTo>
                  <a:lnTo>
                    <a:pt x="142939" y="2858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0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>
              <p:custDataLst>
                <p:tags r:id="rId11"/>
              </p:custDataLst>
            </p:nvPr>
          </p:nvSpPr>
          <p:spPr>
            <a:xfrm>
              <a:off x="3061390" y="5005010"/>
              <a:ext cx="468518" cy="468518"/>
            </a:xfrm>
            <a:custGeom>
              <a:avLst/>
              <a:gdLst>
                <a:gd name="connsiteX0" fmla="*/ 234259 w 468518"/>
                <a:gd name="connsiteY0" fmla="*/ 35545 h 468518"/>
                <a:gd name="connsiteX1" fmla="*/ 432973 w 468518"/>
                <a:gd name="connsiteY1" fmla="*/ 234259 h 468518"/>
                <a:gd name="connsiteX2" fmla="*/ 234259 w 468518"/>
                <a:gd name="connsiteY2" fmla="*/ 432973 h 468518"/>
                <a:gd name="connsiteX3" fmla="*/ 35545 w 468518"/>
                <a:gd name="connsiteY3" fmla="*/ 234259 h 468518"/>
                <a:gd name="connsiteX4" fmla="*/ 234259 w 468518"/>
                <a:gd name="connsiteY4" fmla="*/ 35545 h 468518"/>
                <a:gd name="connsiteX5" fmla="*/ 234259 w 468518"/>
                <a:gd name="connsiteY5" fmla="*/ 17341 h 468518"/>
                <a:gd name="connsiteX6" fmla="*/ 17341 w 468518"/>
                <a:gd name="connsiteY6" fmla="*/ 234259 h 468518"/>
                <a:gd name="connsiteX7" fmla="*/ 234259 w 468518"/>
                <a:gd name="connsiteY7" fmla="*/ 451177 h 468518"/>
                <a:gd name="connsiteX8" fmla="*/ 451177 w 468518"/>
                <a:gd name="connsiteY8" fmla="*/ 234259 h 468518"/>
                <a:gd name="connsiteX9" fmla="*/ 234259 w 468518"/>
                <a:gd name="connsiteY9" fmla="*/ 17341 h 468518"/>
                <a:gd name="connsiteX10" fmla="*/ 234259 w 468518"/>
                <a:gd name="connsiteY10" fmla="*/ 0 h 468518"/>
                <a:gd name="connsiteX11" fmla="*/ 468518 w 468518"/>
                <a:gd name="connsiteY11" fmla="*/ 234259 h 468518"/>
                <a:gd name="connsiteX12" fmla="*/ 234259 w 468518"/>
                <a:gd name="connsiteY12" fmla="*/ 468518 h 468518"/>
                <a:gd name="connsiteX13" fmla="*/ 0 w 468518"/>
                <a:gd name="connsiteY13" fmla="*/ 234259 h 468518"/>
                <a:gd name="connsiteX14" fmla="*/ 234259 w 468518"/>
                <a:gd name="connsiteY14" fmla="*/ 0 h 4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518" h="468518">
                  <a:moveTo>
                    <a:pt x="234259" y="35545"/>
                  </a:moveTo>
                  <a:cubicBezTo>
                    <a:pt x="344006" y="35545"/>
                    <a:pt x="432973" y="124512"/>
                    <a:pt x="432973" y="234259"/>
                  </a:cubicBezTo>
                  <a:cubicBezTo>
                    <a:pt x="432973" y="344006"/>
                    <a:pt x="344006" y="432973"/>
                    <a:pt x="234259" y="432973"/>
                  </a:cubicBezTo>
                  <a:cubicBezTo>
                    <a:pt x="124512" y="432973"/>
                    <a:pt x="35545" y="344006"/>
                    <a:pt x="35545" y="234259"/>
                  </a:cubicBezTo>
                  <a:cubicBezTo>
                    <a:pt x="35545" y="124512"/>
                    <a:pt x="124512" y="35545"/>
                    <a:pt x="234259" y="35545"/>
                  </a:cubicBezTo>
                  <a:close/>
                  <a:moveTo>
                    <a:pt x="234259" y="17341"/>
                  </a:moveTo>
                  <a:cubicBezTo>
                    <a:pt x="114458" y="17341"/>
                    <a:pt x="17341" y="114458"/>
                    <a:pt x="17341" y="234259"/>
                  </a:cubicBezTo>
                  <a:cubicBezTo>
                    <a:pt x="17341" y="354060"/>
                    <a:pt x="114458" y="451177"/>
                    <a:pt x="234259" y="451177"/>
                  </a:cubicBezTo>
                  <a:cubicBezTo>
                    <a:pt x="354060" y="451177"/>
                    <a:pt x="451177" y="354060"/>
                    <a:pt x="451177" y="234259"/>
                  </a:cubicBezTo>
                  <a:cubicBezTo>
                    <a:pt x="451177" y="114458"/>
                    <a:pt x="354060" y="17341"/>
                    <a:pt x="234259" y="17341"/>
                  </a:cubicBezTo>
                  <a:close/>
                  <a:moveTo>
                    <a:pt x="234259" y="0"/>
                  </a:moveTo>
                  <a:cubicBezTo>
                    <a:pt x="363637" y="0"/>
                    <a:pt x="468518" y="104881"/>
                    <a:pt x="468518" y="234259"/>
                  </a:cubicBezTo>
                  <a:cubicBezTo>
                    <a:pt x="468518" y="363637"/>
                    <a:pt x="363637" y="468518"/>
                    <a:pt x="234259" y="468518"/>
                  </a:cubicBezTo>
                  <a:cubicBezTo>
                    <a:pt x="104881" y="468518"/>
                    <a:pt x="0" y="363637"/>
                    <a:pt x="0" y="234259"/>
                  </a:cubicBezTo>
                  <a:cubicBezTo>
                    <a:pt x="0" y="104881"/>
                    <a:pt x="104881" y="0"/>
                    <a:pt x="234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8978478" y="2311400"/>
            <a:ext cx="2885780" cy="2657463"/>
            <a:chOff x="2071687" y="3219450"/>
            <a:chExt cx="2447925" cy="2254078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2071687" y="3219450"/>
              <a:ext cx="2447925" cy="152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一个人必须知道该说什么，什么时候说，对谁说，怎么说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400" spc="15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  --单片机外围总线介绍（下）</a:t>
              </a:r>
            </a:p>
          </p:txBody>
        </p:sp>
        <p:sp>
          <p:nvSpPr>
            <p:cNvPr id="14" name="任意多边形 13"/>
            <p:cNvSpPr/>
            <p:nvPr>
              <p:custDataLst>
                <p:tags r:id="rId7"/>
              </p:custDataLst>
            </p:nvPr>
          </p:nvSpPr>
          <p:spPr>
            <a:xfrm>
              <a:off x="3052762" y="4743450"/>
              <a:ext cx="485775" cy="285879"/>
            </a:xfrm>
            <a:custGeom>
              <a:avLst/>
              <a:gdLst>
                <a:gd name="connsiteX0" fmla="*/ 412331 w 485775"/>
                <a:gd name="connsiteY0" fmla="*/ 0 h 285879"/>
                <a:gd name="connsiteX1" fmla="*/ 485775 w 485775"/>
                <a:gd name="connsiteY1" fmla="*/ 0 h 285879"/>
                <a:gd name="connsiteX2" fmla="*/ 342836 w 485775"/>
                <a:gd name="connsiteY2" fmla="*/ 285879 h 285879"/>
                <a:gd name="connsiteX3" fmla="*/ 334071 w 485775"/>
                <a:gd name="connsiteY3" fmla="*/ 279969 h 285879"/>
                <a:gd name="connsiteX4" fmla="*/ 278006 w 485775"/>
                <a:gd name="connsiteY4" fmla="*/ 268650 h 285879"/>
                <a:gd name="connsiteX5" fmla="*/ 0 w 485775"/>
                <a:gd name="connsiteY5" fmla="*/ 0 h 285879"/>
                <a:gd name="connsiteX6" fmla="*/ 73444 w 485775"/>
                <a:gd name="connsiteY6" fmla="*/ 0 h 285879"/>
                <a:gd name="connsiteX7" fmla="*/ 207769 w 485775"/>
                <a:gd name="connsiteY7" fmla="*/ 268650 h 285879"/>
                <a:gd name="connsiteX8" fmla="*/ 151703 w 485775"/>
                <a:gd name="connsiteY8" fmla="*/ 279969 h 285879"/>
                <a:gd name="connsiteX9" fmla="*/ 142939 w 485775"/>
                <a:gd name="connsiteY9" fmla="*/ 285878 h 28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75" h="285879">
                  <a:moveTo>
                    <a:pt x="412331" y="0"/>
                  </a:moveTo>
                  <a:lnTo>
                    <a:pt x="485775" y="0"/>
                  </a:lnTo>
                  <a:lnTo>
                    <a:pt x="342836" y="285879"/>
                  </a:lnTo>
                  <a:lnTo>
                    <a:pt x="334071" y="279969"/>
                  </a:lnTo>
                  <a:lnTo>
                    <a:pt x="278006" y="268650"/>
                  </a:lnTo>
                  <a:close/>
                  <a:moveTo>
                    <a:pt x="0" y="0"/>
                  </a:moveTo>
                  <a:lnTo>
                    <a:pt x="73444" y="0"/>
                  </a:lnTo>
                  <a:lnTo>
                    <a:pt x="207769" y="268650"/>
                  </a:lnTo>
                  <a:lnTo>
                    <a:pt x="151703" y="279969"/>
                  </a:lnTo>
                  <a:lnTo>
                    <a:pt x="142939" y="2858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0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8"/>
              </p:custDataLst>
            </p:nvPr>
          </p:nvSpPr>
          <p:spPr>
            <a:xfrm>
              <a:off x="3061390" y="5005010"/>
              <a:ext cx="468518" cy="468518"/>
            </a:xfrm>
            <a:custGeom>
              <a:avLst/>
              <a:gdLst>
                <a:gd name="connsiteX0" fmla="*/ 234259 w 468518"/>
                <a:gd name="connsiteY0" fmla="*/ 35545 h 468518"/>
                <a:gd name="connsiteX1" fmla="*/ 432973 w 468518"/>
                <a:gd name="connsiteY1" fmla="*/ 234259 h 468518"/>
                <a:gd name="connsiteX2" fmla="*/ 234259 w 468518"/>
                <a:gd name="connsiteY2" fmla="*/ 432973 h 468518"/>
                <a:gd name="connsiteX3" fmla="*/ 35545 w 468518"/>
                <a:gd name="connsiteY3" fmla="*/ 234259 h 468518"/>
                <a:gd name="connsiteX4" fmla="*/ 234259 w 468518"/>
                <a:gd name="connsiteY4" fmla="*/ 35545 h 468518"/>
                <a:gd name="connsiteX5" fmla="*/ 234259 w 468518"/>
                <a:gd name="connsiteY5" fmla="*/ 17341 h 468518"/>
                <a:gd name="connsiteX6" fmla="*/ 17341 w 468518"/>
                <a:gd name="connsiteY6" fmla="*/ 234259 h 468518"/>
                <a:gd name="connsiteX7" fmla="*/ 234259 w 468518"/>
                <a:gd name="connsiteY7" fmla="*/ 451177 h 468518"/>
                <a:gd name="connsiteX8" fmla="*/ 451177 w 468518"/>
                <a:gd name="connsiteY8" fmla="*/ 234259 h 468518"/>
                <a:gd name="connsiteX9" fmla="*/ 234259 w 468518"/>
                <a:gd name="connsiteY9" fmla="*/ 17341 h 468518"/>
                <a:gd name="connsiteX10" fmla="*/ 234259 w 468518"/>
                <a:gd name="connsiteY10" fmla="*/ 0 h 468518"/>
                <a:gd name="connsiteX11" fmla="*/ 468518 w 468518"/>
                <a:gd name="connsiteY11" fmla="*/ 234259 h 468518"/>
                <a:gd name="connsiteX12" fmla="*/ 234259 w 468518"/>
                <a:gd name="connsiteY12" fmla="*/ 468518 h 468518"/>
                <a:gd name="connsiteX13" fmla="*/ 0 w 468518"/>
                <a:gd name="connsiteY13" fmla="*/ 234259 h 468518"/>
                <a:gd name="connsiteX14" fmla="*/ 234259 w 468518"/>
                <a:gd name="connsiteY14" fmla="*/ 0 h 4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518" h="468518">
                  <a:moveTo>
                    <a:pt x="234259" y="35545"/>
                  </a:moveTo>
                  <a:cubicBezTo>
                    <a:pt x="344006" y="35545"/>
                    <a:pt x="432973" y="124512"/>
                    <a:pt x="432973" y="234259"/>
                  </a:cubicBezTo>
                  <a:cubicBezTo>
                    <a:pt x="432973" y="344006"/>
                    <a:pt x="344006" y="432973"/>
                    <a:pt x="234259" y="432973"/>
                  </a:cubicBezTo>
                  <a:cubicBezTo>
                    <a:pt x="124512" y="432973"/>
                    <a:pt x="35545" y="344006"/>
                    <a:pt x="35545" y="234259"/>
                  </a:cubicBezTo>
                  <a:cubicBezTo>
                    <a:pt x="35545" y="124512"/>
                    <a:pt x="124512" y="35545"/>
                    <a:pt x="234259" y="35545"/>
                  </a:cubicBezTo>
                  <a:close/>
                  <a:moveTo>
                    <a:pt x="234259" y="17341"/>
                  </a:moveTo>
                  <a:cubicBezTo>
                    <a:pt x="114458" y="17341"/>
                    <a:pt x="17341" y="114458"/>
                    <a:pt x="17341" y="234259"/>
                  </a:cubicBezTo>
                  <a:cubicBezTo>
                    <a:pt x="17341" y="354060"/>
                    <a:pt x="114458" y="451177"/>
                    <a:pt x="234259" y="451177"/>
                  </a:cubicBezTo>
                  <a:cubicBezTo>
                    <a:pt x="354060" y="451177"/>
                    <a:pt x="451177" y="354060"/>
                    <a:pt x="451177" y="234259"/>
                  </a:cubicBezTo>
                  <a:cubicBezTo>
                    <a:pt x="451177" y="114458"/>
                    <a:pt x="354060" y="17341"/>
                    <a:pt x="234259" y="17341"/>
                  </a:cubicBezTo>
                  <a:close/>
                  <a:moveTo>
                    <a:pt x="234259" y="0"/>
                  </a:moveTo>
                  <a:cubicBezTo>
                    <a:pt x="363637" y="0"/>
                    <a:pt x="468518" y="104881"/>
                    <a:pt x="468518" y="234259"/>
                  </a:cubicBezTo>
                  <a:cubicBezTo>
                    <a:pt x="468518" y="363637"/>
                    <a:pt x="363637" y="468518"/>
                    <a:pt x="234259" y="468518"/>
                  </a:cubicBezTo>
                  <a:cubicBezTo>
                    <a:pt x="104881" y="468518"/>
                    <a:pt x="0" y="363637"/>
                    <a:pt x="0" y="234259"/>
                  </a:cubicBezTo>
                  <a:cubicBezTo>
                    <a:pt x="0" y="104881"/>
                    <a:pt x="104881" y="0"/>
                    <a:pt x="234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6565" y="325755"/>
            <a:ext cx="8839835" cy="6203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 defTabSz="685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大家的反馈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6555" y="1050925"/>
            <a:ext cx="10172065" cy="4620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10月9日反馈汇总：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EC660E"/>
                </a:solidFill>
              </a:rPr>
              <a:t>1. 普遍觉得跟着听能听懂，但是轮到自己动手就头脑空白。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解决方案：把课程中的案例程序，做成类似于“填空”的形式，填空数量由少至多。这样也许能降低学员动手难度。这部分工作比较容易搞定，但是只能等到第二轮来做了。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solidFill>
                  <a:srgbClr val="EC660E"/>
                </a:solidFill>
              </a:rPr>
              <a:t>2. 再增加一些案例程序的结构和框架形介绍。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解决方案：在讲义中增加更多的说明和解释，待成书后提供给学员参考。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solidFill>
                  <a:srgbClr val="EC660E"/>
                </a:solidFill>
              </a:rPr>
              <a:t>3. 学员目前手头的资源不够，只有案例程序和PPT，课后没有太多的参考资料。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解决方案：讲义成书是必选。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EC660E"/>
                </a:solidFill>
              </a:rPr>
              <a:t>4</a:t>
            </a:r>
            <a:r>
              <a:rPr lang="zh-CN" altLang="en-US" dirty="0">
                <a:solidFill>
                  <a:srgbClr val="EC660E"/>
                </a:solidFill>
              </a:rPr>
              <a:t>. 学员一致表达需要对C语言做加强，同时希望能课中我用的设备使用方法做些简单的介绍。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解决方案：在RTOS课程前，我来增加1~2节课时，针对C语言的结构体、指针、链表等最难的内容做“精准打击”，顺便介绍一下示波器、信号发生器等常用设备的使用方法。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" y="0"/>
            <a:ext cx="12192000" cy="6858000"/>
          </a:xfrm>
          <a:prstGeom prst="rect">
            <a:avLst/>
          </a:prstGeom>
          <a:pattFill prst="ltUpDiag">
            <a:fgClr>
              <a:schemeClr val="accent1">
                <a:lumMod val="60000"/>
                <a:lumOff val="40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l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527050" y="812165"/>
            <a:ext cx="11083925" cy="5233035"/>
            <a:chOff x="786737" y="824499"/>
            <a:chExt cx="10397305" cy="5233081"/>
          </a:xfrm>
        </p:grpSpPr>
        <p:sp>
          <p:nvSpPr>
            <p:cNvPr id="4" name="矩形 3"/>
            <p:cNvSpPr/>
            <p:nvPr>
              <p:custDataLst>
                <p:tags r:id="rId7"/>
              </p:custDataLst>
            </p:nvPr>
          </p:nvSpPr>
          <p:spPr>
            <a:xfrm>
              <a:off x="1059543" y="1088571"/>
              <a:ext cx="10124499" cy="49690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 dirty="0">
                <a:solidFill>
                  <a:schemeClr val="lt1"/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8"/>
              </p:custDataLst>
            </p:nvPr>
          </p:nvSpPr>
          <p:spPr>
            <a:xfrm>
              <a:off x="786737" y="824499"/>
              <a:ext cx="10205113" cy="50425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chemeClr val="lt1"/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2030" y="1020526"/>
              <a:ext cx="9814526" cy="4650527"/>
              <a:chOff x="986413" y="1020733"/>
              <a:chExt cx="9814526" cy="4650527"/>
            </a:xfrm>
          </p:grpSpPr>
          <p:sp>
            <p:nvSpPr>
              <p:cNvPr id="7" name="任意多边形: 形状 6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0665264" y="1020733"/>
                <a:ext cx="135675" cy="135675"/>
              </a:xfrm>
              <a:custGeom>
                <a:avLst/>
                <a:gdLst>
                  <a:gd name="connsiteX0" fmla="*/ 60236 w 688240"/>
                  <a:gd name="connsiteY0" fmla="*/ 149944 h 688240"/>
                  <a:gd name="connsiteX1" fmla="*/ 538297 w 688240"/>
                  <a:gd name="connsiteY1" fmla="*/ 628005 h 688240"/>
                  <a:gd name="connsiteX2" fmla="*/ 536521 w 688240"/>
                  <a:gd name="connsiteY2" fmla="*/ 629470 h 688240"/>
                  <a:gd name="connsiteX3" fmla="*/ 344120 w 688240"/>
                  <a:gd name="connsiteY3" fmla="*/ 688240 h 688240"/>
                  <a:gd name="connsiteX4" fmla="*/ 0 w 688240"/>
                  <a:gd name="connsiteY4" fmla="*/ 344120 h 688240"/>
                  <a:gd name="connsiteX5" fmla="*/ 58770 w 688240"/>
                  <a:gd name="connsiteY5" fmla="*/ 151719 h 688240"/>
                  <a:gd name="connsiteX6" fmla="*/ 344120 w 688240"/>
                  <a:gd name="connsiteY6" fmla="*/ 0 h 688240"/>
                  <a:gd name="connsiteX7" fmla="*/ 688240 w 688240"/>
                  <a:gd name="connsiteY7" fmla="*/ 344120 h 688240"/>
                  <a:gd name="connsiteX8" fmla="*/ 629470 w 688240"/>
                  <a:gd name="connsiteY8" fmla="*/ 536521 h 688240"/>
                  <a:gd name="connsiteX9" fmla="*/ 628004 w 688240"/>
                  <a:gd name="connsiteY9" fmla="*/ 538297 h 688240"/>
                  <a:gd name="connsiteX10" fmla="*/ 149944 w 688240"/>
                  <a:gd name="connsiteY10" fmla="*/ 60236 h 688240"/>
                  <a:gd name="connsiteX11" fmla="*/ 151719 w 688240"/>
                  <a:gd name="connsiteY11" fmla="*/ 58770 h 688240"/>
                  <a:gd name="connsiteX12" fmla="*/ 344120 w 688240"/>
                  <a:gd name="connsiteY12" fmla="*/ 0 h 68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8240" h="688240">
                    <a:moveTo>
                      <a:pt x="60236" y="149944"/>
                    </a:moveTo>
                    <a:lnTo>
                      <a:pt x="538297" y="628005"/>
                    </a:lnTo>
                    <a:lnTo>
                      <a:pt x="536521" y="629470"/>
                    </a:lnTo>
                    <a:cubicBezTo>
                      <a:pt x="481599" y="666574"/>
                      <a:pt x="415390" y="688240"/>
                      <a:pt x="344120" y="688240"/>
                    </a:cubicBezTo>
                    <a:cubicBezTo>
                      <a:pt x="154068" y="688240"/>
                      <a:pt x="0" y="534172"/>
                      <a:pt x="0" y="344120"/>
                    </a:cubicBezTo>
                    <a:cubicBezTo>
                      <a:pt x="0" y="272851"/>
                      <a:pt x="21666" y="206641"/>
                      <a:pt x="58770" y="151719"/>
                    </a:cubicBezTo>
                    <a:close/>
                    <a:moveTo>
                      <a:pt x="344120" y="0"/>
                    </a:moveTo>
                    <a:cubicBezTo>
                      <a:pt x="534172" y="0"/>
                      <a:pt x="688240" y="154068"/>
                      <a:pt x="688240" y="344120"/>
                    </a:cubicBezTo>
                    <a:cubicBezTo>
                      <a:pt x="688240" y="415390"/>
                      <a:pt x="666574" y="481599"/>
                      <a:pt x="629470" y="536521"/>
                    </a:cubicBezTo>
                    <a:lnTo>
                      <a:pt x="628004" y="538297"/>
                    </a:lnTo>
                    <a:lnTo>
                      <a:pt x="149944" y="60236"/>
                    </a:lnTo>
                    <a:lnTo>
                      <a:pt x="151719" y="58770"/>
                    </a:lnTo>
                    <a:cubicBezTo>
                      <a:pt x="206641" y="21666"/>
                      <a:pt x="272851" y="0"/>
                      <a:pt x="34412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  <p:sp>
            <p:nvSpPr>
              <p:cNvPr id="8" name="任意多边形: 形状 7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986413" y="5535585"/>
                <a:ext cx="135675" cy="135675"/>
              </a:xfrm>
              <a:custGeom>
                <a:avLst/>
                <a:gdLst>
                  <a:gd name="connsiteX0" fmla="*/ 60236 w 688240"/>
                  <a:gd name="connsiteY0" fmla="*/ 149944 h 688240"/>
                  <a:gd name="connsiteX1" fmla="*/ 538297 w 688240"/>
                  <a:gd name="connsiteY1" fmla="*/ 628005 h 688240"/>
                  <a:gd name="connsiteX2" fmla="*/ 536521 w 688240"/>
                  <a:gd name="connsiteY2" fmla="*/ 629470 h 688240"/>
                  <a:gd name="connsiteX3" fmla="*/ 344120 w 688240"/>
                  <a:gd name="connsiteY3" fmla="*/ 688240 h 688240"/>
                  <a:gd name="connsiteX4" fmla="*/ 0 w 688240"/>
                  <a:gd name="connsiteY4" fmla="*/ 344120 h 688240"/>
                  <a:gd name="connsiteX5" fmla="*/ 58770 w 688240"/>
                  <a:gd name="connsiteY5" fmla="*/ 151719 h 688240"/>
                  <a:gd name="connsiteX6" fmla="*/ 344120 w 688240"/>
                  <a:gd name="connsiteY6" fmla="*/ 0 h 688240"/>
                  <a:gd name="connsiteX7" fmla="*/ 688240 w 688240"/>
                  <a:gd name="connsiteY7" fmla="*/ 344120 h 688240"/>
                  <a:gd name="connsiteX8" fmla="*/ 629470 w 688240"/>
                  <a:gd name="connsiteY8" fmla="*/ 536521 h 688240"/>
                  <a:gd name="connsiteX9" fmla="*/ 628004 w 688240"/>
                  <a:gd name="connsiteY9" fmla="*/ 538297 h 688240"/>
                  <a:gd name="connsiteX10" fmla="*/ 149944 w 688240"/>
                  <a:gd name="connsiteY10" fmla="*/ 60236 h 688240"/>
                  <a:gd name="connsiteX11" fmla="*/ 151719 w 688240"/>
                  <a:gd name="connsiteY11" fmla="*/ 58770 h 688240"/>
                  <a:gd name="connsiteX12" fmla="*/ 344120 w 688240"/>
                  <a:gd name="connsiteY12" fmla="*/ 0 h 68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8240" h="688240">
                    <a:moveTo>
                      <a:pt x="60236" y="149944"/>
                    </a:moveTo>
                    <a:lnTo>
                      <a:pt x="538297" y="628005"/>
                    </a:lnTo>
                    <a:lnTo>
                      <a:pt x="536521" y="629470"/>
                    </a:lnTo>
                    <a:cubicBezTo>
                      <a:pt x="481599" y="666574"/>
                      <a:pt x="415390" y="688240"/>
                      <a:pt x="344120" y="688240"/>
                    </a:cubicBezTo>
                    <a:cubicBezTo>
                      <a:pt x="154068" y="688240"/>
                      <a:pt x="0" y="534172"/>
                      <a:pt x="0" y="344120"/>
                    </a:cubicBezTo>
                    <a:cubicBezTo>
                      <a:pt x="0" y="272851"/>
                      <a:pt x="21666" y="206641"/>
                      <a:pt x="58770" y="151719"/>
                    </a:cubicBezTo>
                    <a:close/>
                    <a:moveTo>
                      <a:pt x="344120" y="0"/>
                    </a:moveTo>
                    <a:cubicBezTo>
                      <a:pt x="534172" y="0"/>
                      <a:pt x="688240" y="154068"/>
                      <a:pt x="688240" y="344120"/>
                    </a:cubicBezTo>
                    <a:cubicBezTo>
                      <a:pt x="688240" y="415390"/>
                      <a:pt x="666574" y="481599"/>
                      <a:pt x="629470" y="536521"/>
                    </a:cubicBezTo>
                    <a:lnTo>
                      <a:pt x="628004" y="538297"/>
                    </a:lnTo>
                    <a:lnTo>
                      <a:pt x="149944" y="60236"/>
                    </a:lnTo>
                    <a:lnTo>
                      <a:pt x="151719" y="58770"/>
                    </a:lnTo>
                    <a:cubicBezTo>
                      <a:pt x="206641" y="21666"/>
                      <a:pt x="272851" y="0"/>
                      <a:pt x="34412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</p:grp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5965" y="1200150"/>
            <a:ext cx="10563860" cy="44577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6000" b="1" spc="30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于是有了今天的课</a:t>
            </a:r>
          </a:p>
          <a:p>
            <a:pPr marL="0" lv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6000" b="1" spc="30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C语言的结构体、指针、链表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7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7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47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73_1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a"/>
  <p:tag name="KSO_WM_UNIT_DEC_AREA_ID" val="de7e1a83cc1f4108bc41b2dd66d1a74d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aeb2997596041f79b76d468029f3bb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创意品牌推广方案"/>
  <p:tag name="KSO_WM_UNIT_BLOCK" val="0"/>
  <p:tag name="KSO_WM_UNIT_DEC_AREA_ID" val="1d26d4f328e2445189734ff8b2de9e61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bc"/>
  <p:tag name="KSO_WM_TEMPLATE_ASSEMBLE_GROUPID" val="5f706132747e3ea6e292a29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d6a97e74649d4edeb0e6e8d0c6c9fc60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bc"/>
  <p:tag name="KSO_WM_TEMPLATE_ASSEMBLE_GROUPID" val="5f706132747e3ea6e292a29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73_2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b"/>
  <p:tag name="KSO_WM_UNIT_DEC_AREA_ID" val="517d5053642d4261babe3b1214b870cc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eb975ea17854556ad2e6c51250fc4f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4d8d0059f504959b0659a98c4b6926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ec383c9354aeea7048a97e16430f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4878ec657f244f05ba0a55d39ec63e5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d1fc46bde44562b993dd971fc321ef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28;2"/>
  <p:tag name="KSO_WM_UNIT_BLOCK" val="0"/>
  <p:tag name="KSO_WM_UNIT_DEC_AREA_ID" val="593f516e7be84ec7ac8bfdd168617484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80506768bab840ebb989582df35ce91d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b5"/>
  <p:tag name="KSO_WM_TEMPLATE_ASSEMBLE_GROUPID" val="5f706132747e3ea6e292a29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3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8cd9fe5944114a1f88e1a1557839990b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80506768bab840ebb989582df35ce91d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b5"/>
  <p:tag name="KSO_WM_TEMPLATE_ASSEMBLE_GROUPID" val="5f706132747e3ea6e292a29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73_2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b"/>
  <p:tag name="KSO_WM_UNIT_DEC_AREA_ID" val="3fea246f913d499cb50326c64448f5d2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c0e7df6791e849c1819bfdd9f598a10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200086113d7044109afd1d775a61228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525801d0994a06924600a7129c2f0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73_1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a"/>
  <p:tag name="KSO_WM_UNIT_DEC_AREA_ID" val="de7e1a83cc1f4108bc41b2dd66d1a74d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aeb2997596041f79b76d468029f3bb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6601197736b548c6bb50cacdcd30f3dc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d0"/>
  <p:tag name="KSO_WM_TEMPLATE_ASSEMBLE_GROUPID" val="5f706132747e3ea6e292a29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c639724501e1479b9c64f88569d3c3f4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d0"/>
  <p:tag name="KSO_WM_TEMPLATE_ASSEMBLE_GROUPID" val="5f706132747e3ea6e292a29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473_1*i*2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22aefe3102849298cb500da98aeb791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601197736b548c6bb50cacdcd30f3dc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32f870ff15d9a40f827d0"/>
  <p:tag name="KSO_WM_TEMPLATE_ASSEMBLE_GROUPID" val="5f706132747e3ea6e292a29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  <p:tag name="KSO_WM_SLIDE_BACKGROUND_TYPE" val="genera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6bde100daacb4235bb9114a93f1c16a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c7fee43911c427390994b4d1ca5f30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f2f020e1f0c42b2bfaba54cf5d21de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c681fd752d44e9aa83b9a5e5237587"/>
  <p:tag name="KSO_WM_SLIDE_BACKGROUND_TYPE" val="fram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358fc963b0f042ac97f93b0d02a8c01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8015a3f34a41d59379bdff9240ac65"/>
  <p:tag name="KSO_WM_SLIDE_BACKGROUND_TYPE" val="fram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5b94a7fd402a4149891864cabd13bb8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6c5f650dba463283973eb940cf3dbf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cc3b9074475b48f6a40678b4de5171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6477253fd1f4ab6bfeda840e8d0f287"/>
  <p:tag name="KSO_WM_SLIDE_BACKGROUND_TYPE" val="leftRigh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46b3a1b3af346e580580fa81ac1c3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1d83c1f08f4fc4bbc36318ad07e5a3"/>
  <p:tag name="KSO_WM_SLIDE_BACKGROUND_TYPE" val="leftRigh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a53021eb88354a83ad5373d01d503e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c3575b833fe4ae7891be29d8a392fb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f516fd01f4154dca8de44e45c1b54e8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d24c8cb45eb4a19be01e6413c114d67"/>
  <p:tag name="KSO_WM_SLIDE_BACKGROUND_TYPE" val="topBott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9adf21dc11344a738c316a4b9c31473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2a6ef59e054f9b8f7b58eef50d053c"/>
  <p:tag name="KSO_WM_SLIDE_BACKGROUND_TYPE" val="topBot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3ae68f5aaf1e4a59b92e57de840f22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ba6f7955a7a429daa859e0527a565d7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056bf644428489e8d178186e3caae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5bf2c073c2943469b2c31cc02a74bd3"/>
  <p:tag name="KSO_WM_SLIDE_BACKGROUND_TYPE" val="bottomTo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89134cdb39b4cf8841111467bc745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51e7e01dc3240f780c47f371c77cc52"/>
  <p:tag name="KSO_WM_SLIDE_BACKGROUND_TYPE" val="bottomTo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40d7dcfb746c41da8a1f5851109bf2a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553dc343dc4d4aa24b1a641481f900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f7ffea57e46342469459b9ddca62a68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ca9e7e5a3c45f0aaf5dfa88fbe6080"/>
  <p:tag name="KSO_WM_SLIDE_BACKGROUND_TYPE" val="navigatio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a4ad16572ce48498e931caa3bc194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cf462a6ad00490f8f48ad5e3f0880ab"/>
  <p:tag name="KSO_WM_SLIDE_BACKGROUND_TYPE" val="navigati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a64a8eaf80c74d48b17baa20037a8fc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1d97541e1c4444b523cdbe712df65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5b40378f26b840aaa884eb439ead997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f4ed62c2a640b3bfa2e2db9df6d23a"/>
  <p:tag name="KSO_WM_SLIDE_BACKGROUND_TYPE" val="bel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cecacced3dba4d0184e1850809f878a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92e243f4c0420090e119c30f965792"/>
  <p:tag name="KSO_WM_SLIDE_BACKGROUND_TYPE" val="bel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7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547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47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73_1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a"/>
  <p:tag name="KSO_WM_UNIT_DEC_AREA_ID" val="de7e1a83cc1f4108bc41b2dd66d1a74d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aeb2997596041f79b76d468029f3bb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创意品牌推广方案"/>
  <p:tag name="KSO_WM_UNIT_BLOCK" val="0"/>
  <p:tag name="KSO_WM_UNIT_DEC_AREA_ID" val="1d26d4f328e2445189734ff8b2de9e61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bc"/>
  <p:tag name="KSO_WM_TEMPLATE_ASSEMBLE_GROUPID" val="5f706132747e3ea6e292a29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d6a97e74649d4edeb0e6e8d0c6c9fc60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bc"/>
  <p:tag name="KSO_WM_TEMPLATE_ASSEMBLE_GROUPID" val="5f706132747e3ea6e292a29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73_2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b"/>
  <p:tag name="KSO_WM_UNIT_DEC_AREA_ID" val="517d5053642d4261babe3b1214b870cc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eb975ea17854556ad2e6c51250fc4f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4d8d0059f504959b0659a98c4b6926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ec383c9354aeea7048a97e16430f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4878ec657f244f05ba0a55d39ec63e5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d1fc46bde44562b993dd971fc321e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28;2"/>
  <p:tag name="KSO_WM_UNIT_BLOCK" val="0"/>
  <p:tag name="KSO_WM_UNIT_DEC_AREA_ID" val="593f516e7be84ec7ac8bfdd168617484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80506768bab840ebb989582df35ce91d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b5"/>
  <p:tag name="KSO_WM_TEMPLATE_ASSEMBLE_GROUPID" val="5f706132747e3ea6e292a29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3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8cd9fe5944114a1f88e1a1557839990b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80506768bab840ebb989582df35ce91d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b5"/>
  <p:tag name="KSO_WM_TEMPLATE_ASSEMBLE_GROUPID" val="5f706132747e3ea6e292a29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473_2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b"/>
  <p:tag name="KSO_WM_UNIT_DEC_AREA_ID" val="3fea246f913d499cb50326c64448f5d2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c0e7df6791e849c1819bfdd9f598a10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200086113d7044109afd1d775a61228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525801d0994a06924600a7129c2f0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5473_1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a"/>
  <p:tag name="KSO_WM_UNIT_DEC_AREA_ID" val="de7e1a83cc1f4108bc41b2dd66d1a74d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aeb2997596041f79b76d468029f3bb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6601197736b548c6bb50cacdcd30f3dc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TEXT_FILL_FORE_SCHEMECOLOR_INDEX_BRIGHTNESS" val="0.35"/>
  <p:tag name="KSO_WM_UNIT_TEXT_FILL_FORE_SCHEMECOLOR_INDEX" val="13"/>
  <p:tag name="KSO_WM_UNIT_TEXT_FILL_TYPE" val="1"/>
  <p:tag name="KSO_WM_TEMPLATE_ASSEMBLE_XID" val="5f732f870ff15d9a40f827d0"/>
  <p:tag name="KSO_WM_TEMPLATE_ASSEMBLE_GROUPID" val="5f706132747e3ea6e292a29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c639724501e1479b9c64f88569d3c3f4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TEXT_FILL_FORE_SCHEMECOLOR_INDEX_BRIGHTNESS" val="0.15"/>
  <p:tag name="KSO_WM_UNIT_TEXT_FILL_FORE_SCHEMECOLOR_INDEX" val="13"/>
  <p:tag name="KSO_WM_UNIT_TEXT_FILL_TYPE" val="1"/>
  <p:tag name="KSO_WM_TEMPLATE_ASSEMBLE_XID" val="5f732f870ff15d9a40f827d0"/>
  <p:tag name="KSO_WM_TEMPLATE_ASSEMBLE_GROUPID" val="5f706132747e3ea6e292a29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473_1*i*2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22aefe3102849298cb500da98aeb791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601197736b548c6bb50cacdcd30f3dc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12660c06e72e4608ae4124304d54c6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32f870ff15d9a40f827d0"/>
  <p:tag name="KSO_WM_TEMPLATE_ASSEMBLE_GROUPID" val="5f706132747e3ea6e292a29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  <p:tag name="KSO_WM_SLIDE_BACKGROUND_TYPE" val="genera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  <p:tag name="KSO_WM_SLIDE_BACKGROUND_TYPE" val="general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6bde100daacb4235bb9114a93f1c16a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c7fee43911c427390994b4d1ca5f30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f2f020e1f0c42b2bfaba54cf5d21de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c681fd752d44e9aa83b9a5e5237587"/>
  <p:tag name="KSO_WM_SLIDE_BACKGROUND_TYPE" val="fram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358fc963b0f042ac97f93b0d02a8c01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8015a3f34a41d59379bdff9240ac65"/>
  <p:tag name="KSO_WM_SLIDE_BACKGROUND_TYPE" val="fram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5b94a7fd402a4149891864cabd13bb8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6c5f650dba463283973eb940cf3dbf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cc3b9074475b48f6a40678b4de5171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6477253fd1f4ab6bfeda840e8d0f287"/>
  <p:tag name="KSO_WM_SLIDE_BACKGROUND_TYPE" val="left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46b3a1b3af346e580580fa81ac1c3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1d83c1f08f4fc4bbc36318ad07e5a3"/>
  <p:tag name="KSO_WM_SLIDE_BACKGROUND_TYPE" val="left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a53021eb88354a83ad5373d01d503e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c3575b833fe4ae7891be29d8a392fba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f516fd01f4154dca8de44e45c1b54e8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d24c8cb45eb4a19be01e6413c114d67"/>
  <p:tag name="KSO_WM_SLIDE_BACKGROUND_TYPE" val="topBotto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9adf21dc11344a738c316a4b9c31473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2a6ef59e054f9b8f7b58eef50d053c"/>
  <p:tag name="KSO_WM_SLIDE_BACKGROUND_TYPE" val="topBotto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3ae68f5aaf1e4a59b92e57de840f22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ba6f7955a7a429daa859e0527a565d7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056bf644428489e8d178186e3caae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5bf2c073c2943469b2c31cc02a74bd3"/>
  <p:tag name="KSO_WM_SLIDE_BACKGROUND_TYPE" val="bottomTop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89134cdb39b4cf8841111467bc745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51e7e01dc3240f780c47f371c77cc52"/>
  <p:tag name="KSO_WM_SLIDE_BACKGROUND_TYPE" val="bottomTop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40d7dcfb746c41da8a1f5851109bf2a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553dc343dc4d4aa24b1a641481f900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f7ffea57e46342469459b9ddca62a68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ca9e7e5a3c45f0aaf5dfa88fbe6080"/>
  <p:tag name="KSO_WM_SLIDE_BACKGROUND_TYPE" val="navigation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ea4ad16572ce48498e931caa3bc194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cf462a6ad00490f8f48ad5e3f0880ab"/>
  <p:tag name="KSO_WM_SLIDE_BACKGROUND_TYPE" val="navigation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a64a8eaf80c74d48b17baa20037a8fc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1d97541e1c4444b523cdbe712df65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5b40378f26b840aaa884eb439ead997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f4ed62c2a640b3bfa2e2db9df6d23a"/>
  <p:tag name="KSO_WM_SLIDE_BACKGROUND_TYPE" val="bel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cecacced3dba4d0184e1850809f878a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92e243f4c0420090e119c30f965792"/>
  <p:tag name="KSO_WM_SLIDE_BACKGROUND_TYPE" val="bel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7、18、19、20、21、24、26、27、28"/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473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5473"/>
  <p:tag name="KSO_WM_SLIDE_LAYOUT" val="a_b"/>
  <p:tag name="KSO_WM_SLIDE_LAYOUT_CNT" val="1_1"/>
  <p:tag name="KSO_WM_SLIDE_RATIO" val="1.777778"/>
  <p:tag name="KSO_WM_CHIP_INFOS" val="{&quot;layout_type&quot;:&quot;forleft&quot;,&quot;slide_type&quot;:[&quot;title&quot;],&quot;aspect_ratio&quot;:&quot;16:9&quot;}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BACKGROUND" val="[&quot;general&quot;]"/>
  <p:tag name="KSO_WM_CHIP_XID" val="5ebe041a0ac41c4a0a52557b"/>
  <p:tag name="KSO_WM_CHIP_GROUPID" val="5ebf6661ddc3daf3fef3f760"/>
  <p:tag name="KSO_WM_SLIDE_BK_DARK_LIGHT" val="2"/>
  <p:tag name="KSO_WM_SLIDE_BACKGROUND_TYPE" val="general"/>
  <p:tag name="KSO_WM_SLIDE_SUPPORT_FEATURE_TYPE" val="0"/>
  <p:tag name="KSO_WM_TEMPLATE_ASSEMBLE_XID" val="5f732f870ff15d9a40f827bc"/>
  <p:tag name="KSO_WM_TEMPLATE_ASSEMBLE_GROUPID" val="5f706132747e3ea6e292a299"/>
  <p:tag name="KSO_WM_TEMPLATE_MASTER_THUMB_INDEX" val="12"/>
  <p:tag name="KSO_WM_TEMPLATE_THUMBS_INDEX" val="1、2、3、4、7、43"/>
  <p:tag name="KSO_WM_SLIDE_LAYOUT_INFO" val="{&quot;id&quot;:&quot;2020-09-29T20:59:51&quot;,&quot;maxSize&quot;:{&quot;size1&quot;:62.85377762405961},&quot;minSize&quot;:{&quot;size1&quot;:51.453777624059619},&quot;normalSize&quot;:{&quot;size1&quot;:58.553777624059613},&quot;subLayout&quot;:[{&quot;id&quot;:&quot;2020-09-29T20:59:51&quot;,&quot;margin&quot;:{&quot;bottom&quot;:0.20331743359565735,&quot;left&quot;:3.3867473602294922,&quot;right&quot;:17.074363708496094,&quot;top&quot;:5.821568489074707},&quot;type&quot;:0},{&quot;id&quot;:&quot;2020-09-29T20:59:51&quot;,&quot;margin&quot;:{&quot;bottom&quot;:5.8215909004211426,&quot;left&quot;:3.3867473602294922,&quot;right&quot;:17.074363708496094,&quot;top&quot;:0.27844086289405823},&quot;type&quot;:0}],&quot;type&quot;:0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473_1*i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b33716b6d41449a1ad45531dd42efda8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d6a97e74649d4edeb0e6e8d0c6c9fc60&quot;,&quot;X&quot;:{&quot;Pos&quot;:1},&quot;Y&quot;:{&quot;Pos&quot;:2}},&quot;whChangeMode&quot;:0}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3e0e9c38347e40dabedf4d2d34ec530b"/>
  <p:tag name="KSO_WM_UNIT_LINE_FORE_SCHEMECOLOR_INDEX_BRIGHTNESS" val="0.25"/>
  <p:tag name="KSO_WM_UNIT_LINE_FORE_SCHEMECOLOR_INDEX" val="13"/>
  <p:tag name="KSO_WM_UNIT_LINE_FILL_TYPE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a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创意品牌推广方案"/>
  <p:tag name="KSO_WM_UNIT_BLOCK" val="0"/>
  <p:tag name="KSO_WM_UNIT_DEC_AREA_ID" val="1d26d4f328e2445189734ff8b2de9e61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15"/>
  <p:tag name="KSO_WM_UNIT_TEXT_FILL_FORE_SCHEMECOLOR_INDEX" val="13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473_1*b*1"/>
  <p:tag name="KSO_WM_TEMPLATE_CATEGORY" val="custom"/>
  <p:tag name="KSO_WM_TEMPLATE_INDEX" val="2020547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d6a97e74649d4edeb0e6e8d0c6c9fc60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e0e9c38347e40dabedf4d2d34ec530b"/>
  <p:tag name="KSO_WM_UNIT_TEXT_FILL_FORE_SCHEMECOLOR_INDEX_BRIGHTNESS" val="0.3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1_1*a*1"/>
  <p:tag name="KSO_WM_TEMPLATE_CATEGORY" val="diagram"/>
  <p:tag name="KSO_WM_TEMPLATE_INDEX" val="20200861"/>
  <p:tag name="KSO_WM_UNIT_LAYERLEVEL" val="1"/>
  <p:tag name="KSO_WM_TAG_VERSION" val="1.0"/>
  <p:tag name="KSO_WM_BEAUTIFY_FLAG" val="#wm#"/>
  <p:tag name="KSO_WM_UNIT_PRESET_TEXT" val="单击添加大标题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8-04T10:14:51&quot;,&quot;maxSize&quot;:{&quot;size1&quot;:35.600000000000001},&quot;minSize&quot;:{&quot;size1&quot;:24.399999999999999},&quot;normalSize&quot;:{&quot;size1&quot;:31.199999999999999},&quot;subLayout&quot;:[{&quot;id&quot;:&quot;2020-08-04T10:14:51&quot;,&quot;margin&quot;:{&quot;bottom&quot;:0,&quot;left&quot;:2.5399999618530273,&quot;right&quot;:2.5399999618530273,&quot;top&quot;:2.5399999618530273},&quot;type&quot;:0},{&quot;direction&quot;:1,&quot;id&quot;:&quot;2020-08-04T10:14:51&quot;,&quot;maxSize&quot;:{&quot;size1&quot;:52.499606415106733},&quot;minSize&quot;:{&quot;size1&quot;:52.499606415106733},&quot;normalSize&quot;:{&quot;size1&quot;:52.499606415106733},&quot;subLayout&quot;:[{&quot;id&quot;:&quot;2020-08-04T10:14:51&quot;,&quot;margin&quot;:{&quot;bottom&quot;:2.5399999618530273,&quot;left&quot;:2.5399999618530273,&quot;right&quot;:2.1170001029968262,&quot;top&quot;:1.2699999809265137},&quot;type&quot;:0},{&quot;id&quot;:&quot;2020-08-04T10:14:51&quot;,&quot;margin&quot;:{&quot;bottom&quot;:2.5399999618530273,&quot;left&quot;:0,&quot;right&quot;:2.5399999618530273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34b8e677ad5f40a1bec752419291d33f&quot;,&quot;fill_align&quot;:&quot;lm&quot;,&quot;text_align&quot;:&quot;lm&quot;,&quot;text_direction&quot;:&quot;horizontal&quot;,&quot;chip_types&quot;:[&quot;header&quot;]},{&quot;fill_id&quot;:&quot;189c3cc29f2b4f62ba52897c7838c1f3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,[{&quot;fill_id&quot;:&quot;34b8e677ad5f40a1bec752419291d33f&quot;,&quot;fill_align&quot;:&quot;cm&quot;,&quot;text_align&quot;:&quot;cm&quot;,&quot;text_direction&quot;:&quot;horizontal&quot;,&quot;chip_types&quot;:[&quot;header&quot;]},{&quot;fill_id&quot;:&quot;189c3cc29f2b4f62ba52897c7838c1f3&quot;,&quot;fill_align&quot;:&quot;r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]"/>
  <p:tag name="KSO_WM_SLIDE_ID" val="diagram2020983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3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09838"/>
  <p:tag name="KSO_WM_SLIDE_LAYOUT" val="a_d_f"/>
  <p:tag name="KSO_WM_SLIDE_LAYOUT_CNT" val="1_1_1"/>
  <p:tag name="KSO_WM_CHIP_XID" val="5eedabadaa51720c6c8f4f5d"/>
  <p:tag name="KSO_WM_CHIP_GROUPID" val="5eedabadaa51720c6c8f4f5c"/>
  <p:tag name="KSO_WM_SLIDE_BK_DARK_LIGHT" val="2"/>
  <p:tag name="KSO_WM_SLIDE_BACKGROUND_TYPE" val="frame"/>
  <p:tag name="KSO_WM_SLIDE_SUPPORT_FEATURE_TYPE" val="1"/>
  <p:tag name="KSO_WM_TEMPLATE_ASSEMBLE_XID" val="5f28c49a671cac3474371165"/>
  <p:tag name="KSO_WM_TEMPLATE_ASSEMBLE_GROUPID" val="5f28c49a671cac3474371165"/>
  <p:tag name="ORIGINALNOUSEDACCENT" val="1"/>
  <p:tag name="STRIPEENUMTEXTTIN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838_1*a*1"/>
  <p:tag name="KSO_WM_TEMPLATE_CATEGORY" val="diagram"/>
  <p:tag name="KSO_WM_TEMPLATE_INDEX" val="202098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a65eaddbec41538033a23812526722"/>
  <p:tag name="KSO_WM_ASSEMBLE_CHIP_INDEX" val="b4b5cb46ffac458d977b1d9b1327b916"/>
  <p:tag name="KSO_WM_UNIT_TEXT_FILL_FORE_SCHEMECOLOR_INDEX_BRIGHTNESS" val="0"/>
  <p:tag name="KSO_WM_UNIT_TEXT_FILL_FORE_SCHEMECOLOR_INDEX" val="13"/>
  <p:tag name="KSO_WM_UNIT_TEXT_FILL_TYPE" val="1"/>
  <p:tag name="KSO_WM_TEMPLATE_ASSEMBLE_XID" val="5f28c49a671cac3474371165"/>
  <p:tag name="KSO_WM_TEMPLATE_ASSEMBLE_GROUPID" val="5f28c49a671cac347437116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7c316d-3ca9-4a6b-ad90-b7bc12386b61}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4646;"/>
  <p:tag name="ISLIDE.ICON" val="#401259;#401250;#401259;"/>
  <p:tag name="KSO_WM_SLIDE_SUBTYPE" val="pic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SLIDE_TYPE" val="text"/>
  <p:tag name="KSO_WM_SLIDE_LAYOUT_CNT" val="1_1_2"/>
  <p:tag name="KSO_WM_SLIDE_LAYOUT" val="a_d_f"/>
  <p:tag name="KSO_WM_SLIDE_ITEM_CNT" val="0"/>
  <p:tag name="KSO_WM_SLIDE_INDEX" val="1"/>
  <p:tag name="KSO_WM_SLIDE_ID" val="diagram20193083_1"/>
  <p:tag name="KSO_WM_TAG_VERSION" val="1.0"/>
  <p:tag name="KSO_WM_TEMPLATE_INDEX" val="20193083"/>
  <p:tag name="KSO_WM_TEMPLATE_CATEGORY" val="diagram"/>
  <p:tag name="KSO_WM_TEMPLATE_THUMBS_INDEX" val="1、6、10、14、20、26、27、28、29、31"/>
  <p:tag name="KSO_WM_SLIDE_SIZE" val="855*428"/>
  <p:tag name="KSO_WM_SLIDE_POSITION" val="52*50"/>
  <p:tag name="KSO_WM_SLIDE_COLORSCHEME_VERSION" val="3.2"/>
  <p:tag name="KSO_WM_SLIDE_CONSTRAINT" val="%7b%22slideConstraint%22%3a%7b%22seriesAreas%22%3a%5b%5d%2c%22singleAreas%22%3a%5b%7b%22shapes%22%3a%5b7%5d%2c%22serialConstraintIndex%22%3a-1%2c%22areatextmark%22%3a0%2c%22pictureprocessmark%22%3a0%7d%5d%7d%7d"/>
  <p:tag name="KSO_WM_TEMPLATE_SUBCATEGORY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"/>
  <p:tag name="KSO_WM_UNIT_COLOR_SCHEME_SHAPE_ID" val="40"/>
  <p:tag name="KSO_WM_UNIT_COLOR_SCHEME_PARENT_PAGE" val="0_1"/>
  <p:tag name="KSO_WM_UNIT_FOIL_COLOR" val="1"/>
  <p:tag name="KSO_WM_UNIT_ADJUSTLAYOUT_ID" val="4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6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6"/>
  <p:tag name="KSO_WM_UNIT_COLOR_SCHEME_SHAPE_ID" val="8"/>
  <p:tag name="KSO_WM_UNIT_COLOR_SCHEME_PARENT_PAGE" val="0_1"/>
  <p:tag name="KSO_WM_UNIT_FOIL_COLOR" val="1"/>
  <p:tag name="KSO_WM_UNIT_ADJUSTLAYOUT_ID" val="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此处添加正文。"/>
  <p:tag name="KSO_WM_UNIT_TEXT_PART_ID" val="1-a"/>
  <p:tag name="KSO_WM_UNIT_TEXT_PART_SIZE" val="24.96*224.5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3083_1*f*1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COLOR_SCHEME_SHAPE_ID" val="38"/>
  <p:tag name="KSO_WM_UNIT_COLOR_SCHEME_PARENT_PAGE" val="0_1"/>
  <p:tag name="KSO_WM_UNIT_ADJUSTLAYOUT_ID" val="38"/>
  <p:tag name="KSO_WM_UNIT_TEXT_PART_ID_V2" val="d-1-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此处添加正文，文字是您思想的提炼，为了最终演示发布的良好效果，请尽量言简意赅的阐述观点；根据需要可酌情增减文字，以便观者可以准确理解您所传达的信息。&#10;您的正文已经简明扼要，字字珠玑，但信息却千丝万缕、错综复杂，需要用更多的文字来表述；但请您尽可能提炼思想的精髓，恰如其分的表达观点，往往可以事半功倍。&#10;为了能让您有更直观的字数感受，并进一步方便使用，我们为您标注了最适合的位置。您输入的文字到这里时，就是最佳视觉效果。"/>
  <p:tag name="KSO_WM_UNIT_TEXT_PART_ID" val="4-c"/>
  <p:tag name="KSO_WM_UNIT_TEXT_PART_SIZE" val="169.76*854.5"/>
  <p:tag name="KSO_WM_UNIT_VALUE" val="3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3083_1*f*2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ADJUSTLAYOUT_ID" val="5"/>
  <p:tag name="KSO_WM_UNIT_TEXT_PART_ID_V2" val="d-4-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添加大标题"/>
  <p:tag name="KSO_WM_UNIT_TEXT_PART_ID" val="1-X"/>
  <p:tag name="KSO_WM_UNIT_TEXT_PART_SIZE" val="49.2*286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3083_1*a*1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COLOR_SCHEME_SHAPE_ID" val="35"/>
  <p:tag name="KSO_WM_UNIT_COLOR_SCHEME_PARENT_PAGE" val="0_1"/>
  <p:tag name="KSO_WM_UNIT_ADJUSTLAYOUT_ID" val="35"/>
  <p:tag name="KSO_WM_UNIT_TEXT_PART_ID_V2" val="a-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7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7"/>
  <p:tag name="KSO_WM_UNIT_COLOR_SCHEME_SHAPE_ID" val="36"/>
  <p:tag name="KSO_WM_UNIT_COLOR_SCHEME_PARENT_PAGE" val="0_1"/>
  <p:tag name="KSO_WM_UNIT_DECOLORIZATION" val="1"/>
  <p:tag name="KSO_WM_UNIT_ADJUSTLAYOUT_ID" val="3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1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1"/>
  <p:tag name="KSO_WM_UNIT_COLOR_SCHEME_SHAPE_ID" val="41"/>
  <p:tag name="KSO_WM_UNIT_COLOR_SCHEME_PARENT_PAGE" val="0_1"/>
  <p:tag name="KSO_WM_UNIT_FOIL_COLOR" val="1"/>
  <p:tag name="KSO_WM_UNIT_ADJUSTLAYOUT_ID" val="4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2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2"/>
  <p:tag name="KSO_WM_UNIT_COLOR_SCHEME_SHAPE_ID" val="42"/>
  <p:tag name="KSO_WM_UNIT_COLOR_SCHEME_PARENT_PAGE" val="0_1"/>
  <p:tag name="KSO_WM_UNIT_FOIL_COLOR" val="1"/>
  <p:tag name="KSO_WM_UNIT_ADJUSTLAYOUT_ID" val="4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8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8"/>
  <p:tag name="KSO_WM_UNIT_COLOR_SCHEME_SHAPE_ID" val="43"/>
  <p:tag name="KSO_WM_UNIT_COLOR_SCHEME_PARENT_PAGE" val="0_1"/>
  <p:tag name="KSO_WM_UNIT_FOIL_COLOR" val="1"/>
  <p:tag name="KSO_WM_UNIT_ADJUSTLAYOUT_ID" val="4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0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0"/>
  <p:tag name="KSO_WM_UNIT_COLOR_SCHEME_SHAPE_ID" val="44"/>
  <p:tag name="KSO_WM_UNIT_COLOR_SCHEME_PARENT_PAGE" val="0_1"/>
  <p:tag name="KSO_WM_UNIT_FOIL_COLOR" val="1"/>
  <p:tag name="KSO_WM_UNIT_ADJUSTLAYOUT_ID" val="4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1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1"/>
  <p:tag name="KSO_WM_UNIT_COLOR_SCHEME_SHAPE_ID" val="45"/>
  <p:tag name="KSO_WM_UNIT_COLOR_SCHEME_PARENT_PAGE" val="0_1"/>
  <p:tag name="KSO_WM_UNIT_FOIL_COLOR" val="1"/>
  <p:tag name="KSO_WM_UNIT_ADJUSTLAYOUT_ID" val="4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2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2"/>
  <p:tag name="KSO_WM_UNIT_COLOR_SCHEME_SHAPE_ID" val="46"/>
  <p:tag name="KSO_WM_UNIT_COLOR_SCHEME_PARENT_PAGE" val="0_1"/>
  <p:tag name="KSO_WM_UNIT_FOIL_COLOR" val="1"/>
  <p:tag name="KSO_WM_UNIT_ADJUSTLAYOUT_ID" val="4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3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3"/>
  <p:tag name="KSO_WM_UNIT_COLOR_SCHEME_SHAPE_ID" val="47"/>
  <p:tag name="KSO_WM_UNIT_COLOR_SCHEME_PARENT_PAGE" val="0_1"/>
  <p:tag name="KSO_WM_UNIT_FOIL_COLOR" val="1"/>
  <p:tag name="KSO_WM_UNIT_ADJUSTLAYOUT_ID" val="47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4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4"/>
  <p:tag name="KSO_WM_UNIT_COLOR_SCHEME_SHAPE_ID" val="48"/>
  <p:tag name="KSO_WM_UNIT_COLOR_SCHEME_PARENT_PAGE" val="0_1"/>
  <p:tag name="KSO_WM_UNIT_FOIL_COLOR" val="1"/>
  <p:tag name="KSO_WM_UNIT_ADJUSTLAYOUT_ID" val="4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9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9"/>
  <p:tag name="KSO_WM_UNIT_COLOR_SCHEME_SHAPE_ID" val="49"/>
  <p:tag name="KSO_WM_UNIT_COLOR_SCHEME_PARENT_PAGE" val="0_1"/>
  <p:tag name="KSO_WM_UNIT_FOIL_COLOR" val="1"/>
  <p:tag name="KSO_WM_UNIT_ADJUSTLAYOUT_ID" val="4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2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2"/>
  <p:tag name="KSO_WM_UNIT_COLOR_SCHEME_SHAPE_ID" val="50"/>
  <p:tag name="KSO_WM_UNIT_COLOR_SCHEME_PARENT_PAGE" val="0_1"/>
  <p:tag name="KSO_WM_UNIT_FOIL_COLOR" val="1"/>
  <p:tag name="KSO_WM_UNIT_ADJUSTLAYOUT_ID" val="5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3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3"/>
  <p:tag name="KSO_WM_UNIT_COLOR_SCHEME_SHAPE_ID" val="51"/>
  <p:tag name="KSO_WM_UNIT_COLOR_SCHEME_PARENT_PAGE" val="0_1"/>
  <p:tag name="KSO_WM_UNIT_FOIL_COLOR" val="1"/>
  <p:tag name="KSO_WM_UNIT_ADJUSTLAYOUT_ID" val="5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5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5"/>
  <p:tag name="KSO_WM_UNIT_COLOR_SCHEME_SHAPE_ID" val="52"/>
  <p:tag name="KSO_WM_UNIT_COLOR_SCHEME_PARENT_PAGE" val="0_1"/>
  <p:tag name="KSO_WM_UNIT_FOIL_COLOR" val="1"/>
  <p:tag name="KSO_WM_UNIT_ADJUSTLAYOUT_ID" val="5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6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6"/>
  <p:tag name="KSO_WM_UNIT_COLOR_SCHEME_SHAPE_ID" val="53"/>
  <p:tag name="KSO_WM_UNIT_COLOR_SCHEME_PARENT_PAGE" val="0_1"/>
  <p:tag name="KSO_WM_UNIT_FOIL_COLOR" val="1"/>
  <p:tag name="KSO_WM_UNIT_ADJUSTLAYOUT_ID" val="5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7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7"/>
  <p:tag name="KSO_WM_UNIT_COLOR_SCHEME_SHAPE_ID" val="54"/>
  <p:tag name="KSO_WM_UNIT_COLOR_SCHEME_PARENT_PAGE" val="0_1"/>
  <p:tag name="KSO_WM_UNIT_FOIL_COLOR" val="1"/>
  <p:tag name="KSO_WM_UNIT_ADJUSTLAYOUT_ID" val="5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8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8"/>
  <p:tag name="KSO_WM_UNIT_COLOR_SCHEME_SHAPE_ID" val="55"/>
  <p:tag name="KSO_WM_UNIT_COLOR_SCHEME_PARENT_PAGE" val="0_1"/>
  <p:tag name="KSO_WM_UNIT_FOIL_COLOR" val="1"/>
  <p:tag name="KSO_WM_UNIT_ADJUSTLAYOUT_ID" val="5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9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9"/>
  <p:tag name="KSO_WM_UNIT_COLOR_SCHEME_SHAPE_ID" val="56"/>
  <p:tag name="KSO_WM_UNIT_COLOR_SCHEME_PARENT_PAGE" val="0_1"/>
  <p:tag name="KSO_WM_UNIT_FOIL_COLOR" val="1"/>
  <p:tag name="KSO_WM_UNIT_ADJUSTLAYOUT_ID" val="5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4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4"/>
  <p:tag name="KSO_WM_UNIT_COLOR_SCHEME_SHAPE_ID" val="57"/>
  <p:tag name="KSO_WM_UNIT_COLOR_SCHEME_PARENT_PAGE" val="0_1"/>
  <p:tag name="KSO_WM_UNIT_FOIL_COLOR" val="1"/>
  <p:tag name="KSO_WM_UNIT_ADJUSTLAYOUT_ID" val="5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0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0"/>
  <p:tag name="KSO_WM_UNIT_COLOR_SCHEME_SHAPE_ID" val="58"/>
  <p:tag name="KSO_WM_UNIT_COLOR_SCHEME_PARENT_PAGE" val="0_1"/>
  <p:tag name="KSO_WM_UNIT_FOIL_COLOR" val="1"/>
  <p:tag name="KSO_WM_UNIT_ADJUSTLAYOUT_ID" val="5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3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3"/>
  <p:tag name="KSO_WM_UNIT_COLOR_SCHEME_SHAPE_ID" val="59"/>
  <p:tag name="KSO_WM_UNIT_COLOR_SCHEME_PARENT_PAGE" val="0_1"/>
  <p:tag name="KSO_WM_UNIT_FOIL_COLOR" val="1"/>
  <p:tag name="KSO_WM_UNIT_ADJUSTLAYOUT_ID" val="5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3083_1*i*14"/>
  <p:tag name="KSO_WM_TEMPLATE_CATEGORY" val="diagram"/>
  <p:tag name="KSO_WM_TEMPLATE_INDEX" val="20193083"/>
  <p:tag name="KSO_WM_UNIT_LAYERLEVEL" val="1"/>
  <p:tag name="KSO_WM_TAG_VERSION" val="1.0"/>
  <p:tag name="KSO_WM_BEAUTIFY_FLAG" val="#wm#"/>
  <p:tag name="KSO_WM_UNIT_TYPE" val="i"/>
  <p:tag name="KSO_WM_UNIT_INDEX" val="14"/>
  <p:tag name="KSO_WM_UNIT_COLOR_SCHEME_SHAPE_ID" val="60"/>
  <p:tag name="KSO_WM_UNIT_COLOR_SCHEME_PARENT_PAGE" val="0_1"/>
  <p:tag name="KSO_WM_UNIT_FOIL_COLOR" val="1"/>
  <p:tag name="KSO_WM_UNIT_ADJUSTLAYOUT_ID" val="6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navigation&quot;]"/>
  <p:tag name="KSO_WM_SLIDE_RATIO" val="1.777778"/>
  <p:tag name="KSO_WM_CHIP_INFOS" val="{&quot;layout_type&quot;:&quot;navigation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934b58042b44607bfcc30469ccc57d1&quot;,&quot;fill_align&quot;:&quot;lm&quot;,&quot;text_align&quot;:&quot;lm&quot;,&quot;text_direction&quot;:&quot;horizontal&quot;,&quot;chip_types&quot;:[&quot;header&quot;]},{&quot;fill_id&quot;:&quot;537f454074a24564a7dd15a2992bf40d&quot;,&quot;fill_align&quot;:&quot;c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]}]]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56"/>
  <p:tag name="KSO_WM_SLIDE_POSITION" val="24*12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CHIP_XID" val="5eeaeb09008addf29f4264c3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5f48a2c2f3f92eac73830e29"/>
  <p:tag name="KSO_WM_TEMPLATE_ASSEMBLE_GROUPID" val="5f48a2c2f3f92eac73830e29"/>
  <p:tag name="KSO_WM_SLIDE_LAYOUT_INFO" val="{&quot;id&quot;:&quot;2020-08-28T14:23:05&quot;,&quot;maxSize&quot;:{&quot;size1&quot;:13.300000000000001},&quot;minSize&quot;:{&quot;size1&quot;:13.300000000000001},&quot;normalSize&quot;:{&quot;size1&quot;:13.300000000000001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08-28T14:23:05&quot;,&quot;margin&quot;:{&quot;bottom&quot;:0.42300000786781311,&quot;left&quot;:1.2699999809265137,&quot;right&quot;:1.2699999809265137,&quot;top&quot;:0.42300000786781311},&quot;type&quot;:0},{&quot;id&quot;:&quot;2020-08-28T14:23:05&quot;,&quot;margin&quot;:{&quot;bottom&quot;:1.6929999589920044,&quot;left&quot;:1.6929999589920044,&quot;right&quot;:1.6929999589920044,&quot;top&quot;:0.84700000286102295},&quot;type&quot;:0}],&quot;type&quot;:0}"/>
  <p:tag name="KSO_WM_SLIDE_CAN_ADD_NAVIGATION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UNIT_BK_DARK_LIGHT" val="2"/>
  <p:tag name="KSO_WM_UNIT_TYPE" val="i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lm&quot;,&quot;fill_mode&quot;:&quot;full&quot;}"/>
  <p:tag name="KSO_WM_UNIT_DEC_AREA_ID" val="dd940e2cd0154550a8164ad6b6cea6ea"/>
  <p:tag name="KSO_WM_ASSEMBLE_CHIP_INDEX" val="181c27aa69b0405ea91785333c11567b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29"/>
  <p:tag name="KSO_WM_TEMPLATE_ASSEMBLE_GROUPID" val="5f48a2c2f3f92eac73830e29"/>
  <p:tag name="KSO_WM_TAG_FRONT_SIZE" val=""/>
  <p:tag name="KSO_WM_TAG_BACKGROUP_ID" val=""/>
  <p:tag name="KSO_WM_TAG_BACKGROUP_SIZE" val=""/>
  <p:tag name="KSO_WM_TAG_ZODER_POSITION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d91420c-a789-4894-9494-1c98d5d10fcb}"/>
  <p:tag name="KSO_WM_BEAUTIFY_FLAG" val="#wm#"/>
  <p:tag name="KSO_WM_UNIT_TYPE" val="β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8-04T10:14:51&quot;,&quot;maxSize&quot;:{&quot;size1&quot;:35.600000000000001},&quot;minSize&quot;:{&quot;size1&quot;:24.399999999999999},&quot;normalSize&quot;:{&quot;size1&quot;:31.199999999999999},&quot;subLayout&quot;:[{&quot;id&quot;:&quot;2020-08-04T10:14:51&quot;,&quot;margin&quot;:{&quot;bottom&quot;:0,&quot;left&quot;:2.5399999618530273,&quot;right&quot;:2.5399999618530273,&quot;top&quot;:2.5399999618530273},&quot;type&quot;:0},{&quot;direction&quot;:1,&quot;id&quot;:&quot;2020-08-04T10:14:51&quot;,&quot;maxSize&quot;:{&quot;size1&quot;:52.499606415106733},&quot;minSize&quot;:{&quot;size1&quot;:52.499606415106733},&quot;normalSize&quot;:{&quot;size1&quot;:52.499606415106733},&quot;subLayout&quot;:[{&quot;id&quot;:&quot;2020-08-04T10:14:51&quot;,&quot;margin&quot;:{&quot;bottom&quot;:2.5399999618530273,&quot;left&quot;:2.5399999618530273,&quot;right&quot;:2.1170001029968262,&quot;top&quot;:1.2699999809265137},&quot;type&quot;:0},{&quot;id&quot;:&quot;2020-08-04T10:14:51&quot;,&quot;margin&quot;:{&quot;bottom&quot;:2.5399999618530273,&quot;left&quot;:0,&quot;right&quot;:2.5399999618530273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34b8e677ad5f40a1bec752419291d33f&quot;,&quot;fill_align&quot;:&quot;lm&quot;,&quot;text_align&quot;:&quot;lm&quot;,&quot;text_direction&quot;:&quot;horizontal&quot;,&quot;chip_types&quot;:[&quot;header&quot;]},{&quot;fill_id&quot;:&quot;189c3cc29f2b4f62ba52897c7838c1f3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,[{&quot;fill_id&quot;:&quot;34b8e677ad5f40a1bec752419291d33f&quot;,&quot;fill_align&quot;:&quot;cm&quot;,&quot;text_align&quot;:&quot;cm&quot;,&quot;text_direction&quot;:&quot;horizontal&quot;,&quot;chip_types&quot;:[&quot;header&quot;]},{&quot;fill_id&quot;:&quot;189c3cc29f2b4f62ba52897c7838c1f3&quot;,&quot;fill_align&quot;:&quot;r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]"/>
  <p:tag name="KSO_WM_SLIDE_ID" val="diagram2020983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3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09838"/>
  <p:tag name="KSO_WM_SLIDE_LAYOUT" val="a_d_f"/>
  <p:tag name="KSO_WM_SLIDE_LAYOUT_CNT" val="1_1_1"/>
  <p:tag name="KSO_WM_CHIP_XID" val="5eedabadaa51720c6c8f4f5d"/>
  <p:tag name="KSO_WM_CHIP_GROUPID" val="5eedabadaa51720c6c8f4f5c"/>
  <p:tag name="KSO_WM_SLIDE_BK_DARK_LIGHT" val="2"/>
  <p:tag name="KSO_WM_SLIDE_BACKGROUND_TYPE" val="frame"/>
  <p:tag name="KSO_WM_SLIDE_SUPPORT_FEATURE_TYPE" val="1"/>
  <p:tag name="KSO_WM_TEMPLATE_ASSEMBLE_XID" val="5f28c49a671cac3474371165"/>
  <p:tag name="KSO_WM_TEMPLATE_ASSEMBLE_GROUPID" val="5f28c49a671cac3474371165"/>
  <p:tag name="ORIGINALNOUSEDACCENT" val="1"/>
  <p:tag name="STRIPEENUMTEXTTINT" val="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838_1*a*1"/>
  <p:tag name="KSO_WM_TEMPLATE_CATEGORY" val="diagram"/>
  <p:tag name="KSO_WM_TEMPLATE_INDEX" val="202098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a65eaddbec41538033a23812526722"/>
  <p:tag name="KSO_WM_ASSEMBLE_CHIP_INDEX" val="b4b5cb46ffac458d977b1d9b1327b916"/>
  <p:tag name="KSO_WM_UNIT_TEXT_FILL_FORE_SCHEMECOLOR_INDEX_BRIGHTNESS" val="0"/>
  <p:tag name="KSO_WM_UNIT_TEXT_FILL_FORE_SCHEMECOLOR_INDEX" val="13"/>
  <p:tag name="KSO_WM_UNIT_TEXT_FILL_TYPE" val="1"/>
  <p:tag name="KSO_WM_TEMPLATE_ASSEMBLE_XID" val="5f28c49a671cac3474371165"/>
  <p:tag name="KSO_WM_TEMPLATE_ASSEMBLE_GROUPID" val="5f28c49a671cac347437116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22_3*i*0"/>
  <p:tag name="KSO_WM_TEMPLATE_CATEGORY" val="diagram"/>
  <p:tag name="KSO_WM_TEMPLATE_INDEX" val="722"/>
  <p:tag name="KSO_WM_UNIT_INDEX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22_3*i*7"/>
  <p:tag name="KSO_WM_TEMPLATE_CATEGORY" val="diagram"/>
  <p:tag name="KSO_WM_TEMPLATE_INDEX" val="722"/>
  <p:tag name="KSO_WM_UNIT_INDEX" val="7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22_3*i*14"/>
  <p:tag name="KSO_WM_TEMPLATE_CATEGORY" val="diagram"/>
  <p:tag name="KSO_WM_TEMPLATE_INDEX" val="722"/>
  <p:tag name="KSO_WM_UNIT_INDEX" val="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f"/>
  <p:tag name="KSO_WM_UNIT_INDEX" val="1_3_1"/>
  <p:tag name="KSO_WM_UNIT_ID" val="diagram722_3*l_h_f*1_3_1"/>
  <p:tag name="KSO_WM_UNIT_LAYERLEVEL" val="1_1_1"/>
  <p:tag name="KSO_WM_UNIT_VALUE" val="27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3_1"/>
  <p:tag name="KSO_WM_UNIT_ID" val="diagram722_3*l_h_i*1_3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3_2"/>
  <p:tag name="KSO_WM_UNIT_ID" val="diagram722_3*l_h_i*1_3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f"/>
  <p:tag name="KSO_WM_UNIT_INDEX" val="1_2_1"/>
  <p:tag name="KSO_WM_UNIT_ID" val="diagram722_3*l_h_f*1_2_1"/>
  <p:tag name="KSO_WM_UNIT_LAYERLEVEL" val="1_1_1"/>
  <p:tag name="KSO_WM_UNIT_VALUE" val="27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2_1"/>
  <p:tag name="KSO_WM_UNIT_ID" val="diagram722_3*l_h_i*1_2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2_2"/>
  <p:tag name="KSO_WM_UNIT_ID" val="diagram722_3*l_h_i*1_2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f"/>
  <p:tag name="KSO_WM_UNIT_INDEX" val="1_1_1"/>
  <p:tag name="KSO_WM_UNIT_ID" val="diagram722_3*l_h_f*1_1_1"/>
  <p:tag name="KSO_WM_UNIT_LAYERLEVEL" val="1_1_1"/>
  <p:tag name="KSO_WM_UNIT_VALUE" val="27"/>
  <p:tag name="KSO_WM_UNIT_HIGHLIGHT" val="0"/>
  <p:tag name="KSO_WM_UNIT_COMPATIBLE" val="0"/>
  <p:tag name="KSO_WM_DIAGRAM_GROUP_CODE" val="l1-1"/>
  <p:tag name="KSO_WM_UNIT_NOCLEAR" val="0"/>
  <p:tag name="KSO_WM_UNIT_DIAGRAM_ISNUMVISUAL" val="0"/>
  <p:tag name="KSO_WM_UNIT_DIAGRAM_ISREFERUNIT" val="0"/>
  <p:tag name="KSO_WM_UNIT_PRESET_TEXT" val="单击此处添加&#10;文本具体内容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1_1"/>
  <p:tag name="KSO_WM_UNIT_ID" val="diagram722_3*l_h_i*1_1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l_h_i"/>
  <p:tag name="KSO_WM_UNIT_INDEX" val="1_1_2"/>
  <p:tag name="KSO_WM_UNIT_ID" val="diagram722_3*l_h_i*1_1_2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8-04T10:14:51&quot;,&quot;maxSize&quot;:{&quot;size1&quot;:35.600000000000001},&quot;minSize&quot;:{&quot;size1&quot;:24.399999999999999},&quot;normalSize&quot;:{&quot;size1&quot;:31.199999999999999},&quot;subLayout&quot;:[{&quot;id&quot;:&quot;2020-08-04T10:14:51&quot;,&quot;margin&quot;:{&quot;bottom&quot;:0,&quot;left&quot;:2.5399999618530273,&quot;right&quot;:2.5399999618530273,&quot;top&quot;:2.5399999618530273},&quot;type&quot;:0},{&quot;direction&quot;:1,&quot;id&quot;:&quot;2020-08-04T10:14:51&quot;,&quot;maxSize&quot;:{&quot;size1&quot;:52.499606415106733},&quot;minSize&quot;:{&quot;size1&quot;:52.499606415106733},&quot;normalSize&quot;:{&quot;size1&quot;:52.499606415106733},&quot;subLayout&quot;:[{&quot;id&quot;:&quot;2020-08-04T10:14:51&quot;,&quot;margin&quot;:{&quot;bottom&quot;:2.5399999618530273,&quot;left&quot;:2.5399999618530273,&quot;right&quot;:2.1170001029968262,&quot;top&quot;:1.2699999809265137},&quot;type&quot;:0},{&quot;id&quot;:&quot;2020-08-04T10:14:51&quot;,&quot;margin&quot;:{&quot;bottom&quot;:2.5399999618530273,&quot;left&quot;:0,&quot;right&quot;:2.5399999618530273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34b8e677ad5f40a1bec752419291d33f&quot;,&quot;fill_align&quot;:&quot;lm&quot;,&quot;text_align&quot;:&quot;lm&quot;,&quot;text_direction&quot;:&quot;horizontal&quot;,&quot;chip_types&quot;:[&quot;header&quot;]},{&quot;fill_id&quot;:&quot;189c3cc29f2b4f62ba52897c7838c1f3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,[{&quot;fill_id&quot;:&quot;34b8e677ad5f40a1bec752419291d33f&quot;,&quot;fill_align&quot;:&quot;cm&quot;,&quot;text_align&quot;:&quot;cm&quot;,&quot;text_direction&quot;:&quot;horizontal&quot;,&quot;chip_types&quot;:[&quot;header&quot;]},{&quot;fill_id&quot;:&quot;189c3cc29f2b4f62ba52897c7838c1f3&quot;,&quot;fill_align&quot;:&quot;r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,{&quot;fill_id&quot;:&quot;c786cd06d8aa4ebb92c23857ebcb871c&quot;,&quot;fill_align&quot;:&quot;lm&quot;,&quot;text_align&quot;:&quot;lm&quot;,&quot;text_direction&quot;:&quot;horizontal&quot;,&quot;chip_types&quot;:[&quot;diagram&quot;,&quot;pictext&quot;,&quot;text&quot;,&quot;picture&quot;,&quot;chart&quot;,&quot;table&quot;],&quot;support_features&quot;:[&quot;collage&quot;]}]]"/>
  <p:tag name="KSO_WM_SLIDE_ID" val="diagram2020983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3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09838"/>
  <p:tag name="KSO_WM_SLIDE_LAYOUT" val="a_d_f"/>
  <p:tag name="KSO_WM_SLIDE_LAYOUT_CNT" val="1_1_1"/>
  <p:tag name="KSO_WM_CHIP_XID" val="5eedabadaa51720c6c8f4f5d"/>
  <p:tag name="KSO_WM_CHIP_GROUPID" val="5eedabadaa51720c6c8f4f5c"/>
  <p:tag name="KSO_WM_SLIDE_BK_DARK_LIGHT" val="2"/>
  <p:tag name="KSO_WM_SLIDE_BACKGROUND_TYPE" val="frame"/>
  <p:tag name="KSO_WM_SLIDE_SUPPORT_FEATURE_TYPE" val="1"/>
  <p:tag name="KSO_WM_TEMPLATE_ASSEMBLE_XID" val="5f28c49a671cac3474371165"/>
  <p:tag name="KSO_WM_TEMPLATE_ASSEMBLE_GROUPID" val="5f28c49a671cac3474371165"/>
  <p:tag name="ORIGINALNOUSEDACCENT" val="1"/>
  <p:tag name="STRIPEENUMTEXTTINT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838_1*a*1"/>
  <p:tag name="KSO_WM_TEMPLATE_CATEGORY" val="diagram"/>
  <p:tag name="KSO_WM_TEMPLATE_INDEX" val="202098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a65eaddbec41538033a23812526722"/>
  <p:tag name="KSO_WM_ASSEMBLE_CHIP_INDEX" val="b4b5cb46ffac458d977b1d9b1327b916"/>
  <p:tag name="KSO_WM_UNIT_TEXT_FILL_FORE_SCHEMECOLOR_INDEX_BRIGHTNESS" val="0"/>
  <p:tag name="KSO_WM_UNIT_TEXT_FILL_FORE_SCHEMECOLOR_INDEX" val="13"/>
  <p:tag name="KSO_WM_UNIT_TEXT_FILL_TYPE" val="1"/>
  <p:tag name="KSO_WM_TEMPLATE_ASSEMBLE_XID" val="5f28c49a671cac3474371165"/>
  <p:tag name="KSO_WM_TEMPLATE_ASSEMBLE_GROUPID" val="5f28c49a671cac347437116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3746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3746"/>
  <p:tag name="KSO_WM_SLIDE_LAYOUT" val="f"/>
  <p:tag name="KSO_WM_SLIDE_LAYOUT_CNT" val="1"/>
  <p:tag name="KSO_WM_CHIP_INFOS" val="{&quot;layout_type&quot;:&quot;full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78fec7d9f4d442ca0ed700ee78be74c&quot;,&quot;fill_align&quot;:&quot;cm&quot;,&quot;text_align&quot;:&quot;cm&quot;,&quot;text_direction&quot;:&quot;horizontal&quot;,&quot;chip_types&quot;:[&quot;header&quot;]}],[{&quot;fill_id&quot;:&quot;c78fec7d9f4d442ca0ed700ee78be74c&quot;,&quot;fill_align&quot;:&quot;cm&quot;,&quot;text_align&quot;:&quot;lm&quot;,&quot;text_direction&quot;:&quot;horizontal&quot;,&quot;chip_types&quot;:[&quot;text&quot;]}]]"/>
  <p:tag name="KSO_WM_CHIP_XID" val="5eecbcf1a758c1ec0b708d3f"/>
  <p:tag name="KSO_WM_CHIP_GROUPID" val="5eecbcf1a758c1ec0b708d3e"/>
  <p:tag name="KSO_WM_SLIDE_BK_DARK_LIGHT" val="2"/>
  <p:tag name="KSO_WM_SLIDE_BACKGROUND_TYPE" val="general"/>
  <p:tag name="KSO_WM_SLIDE_SUPPORT_FEATURE_TYPE" val="0"/>
  <p:tag name="KSO_WM_TEMPLATE_ASSEMBLE_XID" val="5f15026c8050c250ba65d224"/>
  <p:tag name="KSO_WM_TEMPLATE_ASSEMBLE_GROUPID" val="5f15026c8050c250ba65d22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612ec914fe4543ecaefed29a35fc24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c7ee2ba8a5414db40f20cd931ab2c7"/>
  <p:tag name="KSO_WM_SLIDE_BACKGROUND_TYPE" val="general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473_3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c"/>
  <p:tag name="KSO_WM_UNIT_DEC_AREA_ID" val="b788823984064d379d6a1420e12d3af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bb4dcf95884a2394281297444bbd61"/>
  <p:tag name="KSO_WM_SLIDE_BACKGROUND_TYPE" val="general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746_1*i*1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14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746_1*i*2"/>
  <p:tag name="KSO_WM_TEMPLATE_CATEGORY" val="diagram"/>
  <p:tag name="KSO_WM_TEMPLATE_INDEX" val="20203746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2"/>
  <p:tag name="KSO_WM_UNIT_COLOR_SCHEME_SHAPE_ID" val="16"/>
  <p:tag name="KSO_WM_UNIT_COLOR_SCHEME_PARENT_PAGE" val="0_1"/>
  <p:tag name="KSO_WM_UNIT_ISCONTENTSTITLE" val="0"/>
  <p:tag name="KSO_WM_UNIT_PRESET_TEXT" val="单击此处添加文本具体内容，简明扼要的阐述您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3746_1*f*1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746_1*i*3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746_1*i*4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3746_1*i*5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3746_1*i*6"/>
  <p:tag name="KSO_WM_TEMPLATE_CATEGORY" val="diagram"/>
  <p:tag name="KSO_WM_TEMPLATE_INDEX" val="20203746"/>
  <p:tag name="KSO_WM_UNIT_LAYERLEVEL" val="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49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2"/>
  <p:tag name="KSO_WM_SLIDE_POSITION" val="0*0"/>
  <p:tag name="KSO_WM_TAG_VERSION" val="1.0"/>
  <p:tag name="KSO_WM_BEAUTIFY_FLAG" val="#wm#"/>
  <p:tag name="KSO_WM_TEMPLATE_CATEGORY" val="diagram"/>
  <p:tag name="KSO_WM_TEMPLATE_INDEX" val="20212495"/>
  <p:tag name="KSO_WM_SLIDE_LAYOUT" val="a_d"/>
  <p:tag name="KSO_WM_SLIDE_LAYOUT_CNT" val="1_2"/>
  <p:tag name="KSO_WM_SLIDE_LAYOUT_INFO" val="{&quot;id&quot;:&quot;2020-09-29T18:40:04&quot;,&quot;maxSize&quot;:{&quot;size1&quot;:13.300000000000001},&quot;minSize&quot;:{&quot;size1&quot;:13.300000000000001},&quot;normalSize&quot;:{&quot;size1&quot;:13.300000000000001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09-29T18:40:04&quot;,&quot;margin&quot;:{&quot;bottom&quot;:0.42300000786781311,&quot;left&quot;:1.2699999809265137,&quot;right&quot;:1.2699999809265137,&quot;top&quot;:0.42300000786781311},&quot;type&quot;:0},{&quot;direction&quot;:1,&quot;id&quot;:&quot;2020-09-29T18:40:04&quot;,&quot;maxSize&quot;:{&quot;size1&quot;:72.499688384414185},&quot;minSize&quot;:{&quot;size1&quot;:29.999688384414185},&quot;normalSize&quot;:{&quot;size1&quot;:38.124688384414185},&quot;subLayout&quot;:[{&quot;id&quot;:&quot;2020-09-29T18:40:04&quot;,&quot;margin&quot;:{&quot;bottom&quot;:1.6929999589920044,&quot;left&quot;:1.6929999589920044,&quot;right&quot;:0.84700000286102295,&quot;top&quot;:1.6929999589920044},&quot;type&quot;:0},{&quot;id&quot;:&quot;2020-09-29T18:40:04&quot;,&quot;margin&quot;:{&quot;bottom&quot;:1.6929999589920044,&quot;left&quot;:0.026000002399086952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724318ba889447f7b57e0c6dff0f547d&quot;,&quot;fill_align&quot;:&quot;l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4741b90348c5473d8465a405175a212c&quot;,&quot;fill_align&quot;:&quot;l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407ba1dadf18432cbe62c2e535efda18&quot;,&quot;fill_align&quot;:&quot;lm&quot;,&quot;chip_types&quot;:[&quot;pictext&quot;,&quot;text&quot;,&quot;picture&quot;]}]]"/>
  <p:tag name="KSO_WM_CHIP_XID" val="5f0da2082c9c209bb8bb6589"/>
  <p:tag name="KSO_WM_CHIP_DECFILLPROP" val="[]"/>
  <p:tag name="KSO_WM_CHIP_GROUPID" val="5f0da2082c9c209bb8bb6588"/>
  <p:tag name="KSO_WM_SLIDE_BK_DARK_LIGHT" val="2"/>
  <p:tag name="KSO_WM_SLIDE_BACKGROUND_TYPE" val="navigation"/>
  <p:tag name="KSO_WM_SLIDE_SUPPORT_FEATURE_TYPE" val="0"/>
  <p:tag name="KSO_WM_TEMPLATE_ASSEMBLE_XID" val="5f730f040ff15d9a40f75728"/>
  <p:tag name="KSO_WM_TEMPLATE_ASSEMBLE_GROUPID" val="5f730f040ff15d9a40f7572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473_5*i*1"/>
  <p:tag name="KSO_WM_TEMPLATE_CATEGORY" val="chip"/>
  <p:tag name="KSO_WM_TEMPLATE_INDEX" val="20205473"/>
  <p:tag name="KSO_WM_UNIT_LAYERLEVEL" val="1"/>
  <p:tag name="KSO_WM_TAG_VERSION" val="1.0"/>
  <p:tag name="KSO_WM_BEAUTIFY_FLAG" val="#wm#"/>
  <p:tag name="KSO_WM_CHIP_GROUPID" val="5f706132747e3ea6e292a299"/>
  <p:tag name="KSO_WM_CHIP_XID" val="5f706132747e3ea6e292a29e"/>
  <p:tag name="KSO_WM_UNIT_DEC_AREA_ID" val="40d7dcfb746c41da8a1f5851109bf2a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553dc343dc4d4aa24b1a641481f900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495_1*a*1"/>
  <p:tag name="KSO_WM_TEMPLATE_CATEGORY" val="diagram"/>
  <p:tag name="KSO_WM_TEMPLATE_INDEX" val="2021249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d40f9393ac246a7ba1a25f8db9b4358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d67620c36fcc48d6a5a9ba6847d58eda"/>
  <p:tag name="KSO_WM_UNIT_TEXT_FILL_FORE_SCHEMECOLOR_INDEX_BRIGHTNESS" val="0"/>
  <p:tag name="KSO_WM_UNIT_TEXT_FILL_FORE_SCHEMECOLOR_INDEX" val="13"/>
  <p:tag name="KSO_WM_UNIT_TEXT_FILL_TYPE" val="1"/>
  <p:tag name="KSO_WM_TEMPLATE_ASSEMBLE_XID" val="5f730f040ff15d9a40f75728"/>
  <p:tag name="KSO_WM_TEMPLATE_ASSEMBLE_GROUPID" val="5f730f040ff15d9a40f7572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2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495_1*d*2"/>
  <p:tag name="KSO_WM_TEMPLATE_CATEGORY" val="diagram"/>
  <p:tag name="KSO_WM_TEMPLATE_INDEX" val="2021249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09998bfab1d4145a1405596f4fb3204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27eff924b8714727853133fc7b4492d4"/>
  <p:tag name="KSO_WM_UNIT_PLACING_PICTURE" val="27eff924b8714727853133fc7b4492d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730f040ff15d9a40f75728"/>
  <p:tag name="KSO_WM_TEMPLATE_ASSEMBLE_GROUPID" val="5f730f040ff15d9a40f7572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495_1*d*1"/>
  <p:tag name="KSO_WM_TEMPLATE_CATEGORY" val="diagram"/>
  <p:tag name="KSO_WM_TEMPLATE_INDEX" val="2021249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ff6d9a3ad4349e3a27bf8146029454d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13cd177a8b934eaba07603c8a63e196c"/>
  <p:tag name="KSO_WM_UNIT_PLACING_PICTURE" val="13cd177a8b934eaba07603c8a63e196c"/>
  <p:tag name="KSO_WM_UNIT_SUPPORT_UNIT_TYPE" val="[&quot;d&quot;]"/>
  <p:tag name="KSO_WM_TEMPLATE_ASSEMBLE_XID" val="5f730f040ff15d9a40f75728"/>
  <p:tag name="KSO_WM_TEMPLATE_ASSEMBLE_GROUPID" val="5f730f040ff15d9a40f757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580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8596_1"/>
  <p:tag name="KSO_WM_TEMPLATE_SUBCATEGORY" val="8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447.15*338.9"/>
  <p:tag name="KSO_WM_SLIDE_POSITION" val="460.35*132.05"/>
  <p:tag name="KSO_WM_TAG_VERSION" val="1.0"/>
  <p:tag name="KSO_WM_BEAUTIFY_FLAG" val="#wm#"/>
  <p:tag name="KSO_WM_TEMPLATE_CATEGORY" val="diagram"/>
  <p:tag name="KSO_WM_TEMPLATE_INDEX" val="20198596"/>
  <p:tag name="KSO_WM_SLIDE_LAYOUT" val="a_d_h"/>
  <p:tag name="KSO_WM_SLIDE_LAYOUT_CNT" val="1_1_1"/>
  <p:tag name="KSO_WM_SLIDE_RATIO" val="1.777778"/>
  <p:tag name="KSO_WM_CHIP_INFOS" val="{&quot;layout_type&quot;:&quot;navigation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934b58042b44607bfcc30469ccc57d1&quot;,&quot;fill_align&quot;:&quot;lm&quot;,&quot;text_align&quot;:&quot;lm&quot;,&quot;text_direction&quot;:&quot;horizontal&quot;,&quot;chip_types&quot;:[&quot;header&quot;]},{&quot;fill_id&quot;:&quot;537f454074a24564a7dd15a2992bf40d&quot;,&quot;fill_align&quot;:&quot;cm&quot;,&quot;text_align&quot;:&quot;lm&quot;,&quot;text_direction&quot;:&quot;horizontal&quot;,&quot;chip_types&quot;:[&quot;picture&quot;,&quot;diagram&quot;,&quot;pictext&quot;,&quot;table&quot;,&quot;chart&quot;,&quot;video&quot;,&quot;text&quot;]}]]"/>
  <p:tag name="KSO_WM_SLIDE_BACKGROUND" val="[&quot;navigation&quot;]"/>
  <p:tag name="KSO_WM_CHIP_XID" val="5e6ef8ed605d5daf04fe5f60"/>
  <p:tag name="KSO_WM_CHIP_GROUPID" val="5e6ef8ed605d5daf04fe5f5f"/>
  <p:tag name="KSO_WM_SLIDE_BK_DARK_LIGHT" val="2"/>
  <p:tag name="KSO_WM_SLIDE_BACKGROUND_TYPE" val="navigation"/>
  <p:tag name="KSO_WM_SLIDE_SUPPORT_FEATURE_TYPE" val="0"/>
  <p:tag name="KSO_WM_TEMPLATE_ASSEMBLE_XID" val="5eecbaf6a758c1ec0b708b2d"/>
  <p:tag name="KSO_WM_TEMPLATE_ASSEMBLE_GROUPID" val="5eecbaf6a758c1ec0b708b2d"/>
  <p:tag name="KSO_WM_SLIDE_CAN_ADD_NAVIGATION" val="1"/>
  <p:tag name="KSO_WM_SLIDE_CONSTRAINT" val="%7b%22slideConstraint%22%3a%7b%22seriesAreas%22%3a%5b%5d%2c%22singleAreas%22%3a%5b%7b%22shapes%22%3a%5b19%5d%2c%22serialConstraintIndex%22%3a-1%2c%22areatextmark%22%3a0%2c%22pictureprocessmark%22%3a0%7d%5d%7d%7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ADJUSTLAYOUT_ID" val="20"/>
  <p:tag name="KSO_WM_UNIT_NOCLEAR" val="0"/>
  <p:tag name="KSO_WM_UNIT_VALUE" val="357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198596_1*h_f*1_1"/>
  <p:tag name="KSO_WM_TEMPLATE_CATEGORY" val="diagram"/>
  <p:tag name="KSO_WM_TEMPLATE_INDEX" val="20198596"/>
  <p:tag name="KSO_WM_UNIT_LAYERLEVEL" val="1_1"/>
  <p:tag name="KSO_WM_TAG_VERSION" val="1.0"/>
  <p:tag name="KSO_WM_BEAUTIFY_FLAG" val="#wm#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"/>
  <p:tag name="KSO_WM_UNIT_TEXT_FILL_FORE_SCHEMECOLOR_INDEX_BRIGHTNESS" val="0.5"/>
  <p:tag name="KSO_WM_UNIT_TEXT_FILL_FORE_SCHEMECOLOR_INDEX" val="13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596_1*i*1"/>
  <p:tag name="KSO_WM_TEMPLATE_CATEGORY" val="diagram"/>
  <p:tag name="KSO_WM_TEMPLATE_INDEX" val="20198596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5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b-3-1"/>
  <p:tag name="KSO_WM_UNIT_ADJUSTLAYOUT_ID" val="4"/>
  <p:tag name="KSO_WM_UNIT_ISCONTENTSTITLE" val="0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596_1*a*1"/>
  <p:tag name="KSO_WM_TEMPLATE_CATEGORY" val="diagram"/>
  <p:tag name="KSO_WM_TEMPLATE_INDEX" val="20198596"/>
  <p:tag name="KSO_WM_UNIT_LAYERLEVEL" val="1"/>
  <p:tag name="KSO_WM_TAG_VERSION" val="1.0"/>
  <p:tag name="KSO_WM_BEAUTIFY_FLAG" val="#wm#"/>
  <p:tag name="KSO_WM_UNIT_PRESET_TEXT" val="单击此处添加大标题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58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444"/>
  <p:tag name="KSO_WM_SLIDE_POSITION" val="47*48"/>
  <p:tag name="KSO_WM_TAG_VERSION" val="1.0"/>
  <p:tag name="KSO_WM_BEAUTIFY_FLAG" val="#wm#"/>
  <p:tag name="KSO_WM_TEMPLATE_CATEGORY" val="diagram"/>
  <p:tag name="KSO_WM_TEMPLATE_INDEX" val="20208581"/>
  <p:tag name="KSO_WM_SLIDE_LAYOUT" val="a_b_d_f"/>
  <p:tag name="KSO_WM_SLIDE_LAYOUT_CNT" val="1_1_1_1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3470ec2ed4e44a16b1588dbe439a11f0&quot;,&quot;fill_align&quot;:&quot;cm&quot;,&quot;text_align&quot;:&quot;cm&quot;,&quot;text_direction&quot;:&quot;horizontal&quot;,&quot;chip_types&quot;:[&quot;header&quot;]},{&quot;fill_id&quot;:&quot;a65a481f2ef3440a94bd29c8867a629a&quot;,&quot;fill_align&quot;:&quot;lt&quot;,&quot;text_align&quot;:&quot;lt&quot;,&quot;text_direction&quot;:&quot;horizontal&quot;,&quot;chip_types&quot;:[&quot;text&quot;]},{&quot;fill_id&quot;:&quot;a0a7e6444b6f4736ac5522a340dd4deb&quot;,&quot;fill_align&quot;:&quot;lt&quot;,&quot;text_align&quot;:&quot;lt&quot;,&quot;text_direction&quot;:&quot;horizontal&quot;,&quot;chip_types&quot;:[&quot;diagram&quot;,&quot;pictext&quot;,&quot;text&quot;,&quot;picture&quot;,&quot;chart&quot;,&quot;table&quot;],&quot;support_features&quot;:[&quot;collage&quot;,&quot;carousel&quot;,&quot;creativecrop&quot;]}]]"/>
  <p:tag name="KSO_WM_SLIDE_BACKGROUND" val="[&quot;general&quot;,&quot;frame&quot;]"/>
  <p:tag name="KSO_WM_CHIP_XID" val="5ef20fdea491bb0086638b3b"/>
  <p:tag name="KSO_WM_CHIP_GROUPID" val="5ef20fdea491bb0086638b3a"/>
  <p:tag name="KSO_WM_SLIDE_BK_DARK_LIGHT" val="2"/>
  <p:tag name="KSO_WM_SLIDE_BACKGROUND_TYPE" val="frame"/>
  <p:tag name="KSO_WM_SLIDE_SUPPORT_FEATURE_TYPE" val="7"/>
  <p:tag name="KSO_WM_TEMPLATE_ASSEMBLE_XID" val="5ef54020ea5a3ac527a18979"/>
  <p:tag name="KSO_WM_TEMPLATE_ASSEMBLE_GROUPID" val="5ef54020ea5a3ac527a18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6-26T08:24:01&quot;,&quot;maxSize&quot;:{&quot;size1&quot;:24.399999999999999},&quot;minSize&quot;:{&quot;size1&quot;:20},&quot;normalSize&quot;:{&quot;size1&quot;:21.776057159521741},&quot;subLayout&quot;:[{&quot;id&quot;:&quot;2020-06-26T08:24:01&quot;,&quot;margin&quot;:{&quot;bottom&quot;:0,&quot;left&quot;:1.7230000495910645,&quot;right&quot;:1.6629999876022339,&quot;top&quot;:1.2699999809265137},&quot;maxSize&quot;:{&quot;size1&quot;:83.963136007915494},&quot;minSize&quot;:{&quot;size1&quot;:73.96313600791548},&quot;normalSize&quot;:{&quot;size1&quot;:75.403072619955708},&quot;subLayout&quot;:[{&quot;id&quot;:&quot;2020-06-26T08:24:01&quot;,&quot;margin&quot;:{&quot;bottom&quot;:0.037641625851392746,&quot;left&quot;:1.7230000495910645,&quot;right&quot;:1.6629999876022339,&quot;top&quot;:1.2699999809265137},&quot;type&quot;:0},{&quot;id&quot;:&quot;2020-06-26T08:24:01&quot;,&quot;margin&quot;:{&quot;bottom&quot;:0,&quot;left&quot;:1.7230000495910645,&quot;right&quot;:1.6629999876022339,&quot;top&quot;:0.032913930714130402},&quot;type&quot;:0}],&quot;type&quot;:0},{&quot;direction&quot;:1,&quot;id&quot;:&quot;2020-06-26T08:24:01&quot;,&quot;maxSize&quot;:{&quot;size1&quot;:58.779023297006887},&quot;minSize&quot;:{&quot;size1&quot;:58.779023297006887},&quot;normalSize&quot;:{&quot;size1&quot;:58.779023297006887},&quot;subLayout&quot;:[{&quot;id&quot;:&quot;2020-06-26T08:24:01&quot;,&quot;margin&quot;:{&quot;bottom&quot;:1.2699999809265137,&quot;left&quot;:1.6929999589920044,&quot;right&quot;:1.2699999809265137,&quot;top&quot;:0.84700000286102295},&quot;type&quot;:0},{&quot;id&quot;:&quot;2020-06-26T08:24:01&quot;,&quot;margin&quot;:{&quot;bottom&quot;:1.2699999809265137,&quot;left&quot;:0,&quot;right&quot;:1.6929999589920044,&quot;top&quot;:0.84700000286102295},&quot;type&quot;:0}],&quot;type&quot;:0}],&quot;type&quot;:0}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581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8581"/>
  <p:tag name="KSO_WM_UNIT_VALUE" val="1150"/>
  <p:tag name="KSO_WM_TEMPLATE_ASSEMBLE_XID" val="5ef54020ea5a3ac527a18979"/>
  <p:tag name="KSO_WM_TEMPLATE_ASSEMBLE_GROUPID" val="5ef54020ea5a3ac527a1897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581_1*a*1"/>
  <p:tag name="KSO_WM_TEMPLATE_CATEGORY" val="diagram"/>
  <p:tag name="KSO_WM_TEMPLATE_INDEX" val="20208581"/>
  <p:tag name="KSO_WM_UNIT_LAYERLEVEL" val="1"/>
  <p:tag name="KSO_WM_TAG_VERSION" val="1.0"/>
  <p:tag name="KSO_WM_BEAUTIFY_FLAG" val="#wm#"/>
  <p:tag name="KSO_WM_UNIT_PRESET_TEXT" val="单击此处添加大标题内容"/>
  <p:tag name="KSO_WM_UNIT_BLOCK" val="0"/>
  <p:tag name="KSO_WM_UNIT_SHOW_EDIT_AREA_INDICATION" val="1"/>
  <p:tag name="KSO_WM_CHIP_GROUPID" val="5e78815d3197e252a37019bf"/>
  <p:tag name="KSO_WM_CHIP_XID" val="5e78815d3197e252a37019c0"/>
  <p:tag name="KSO_WM_UNIT_DEC_AREA_ID" val="5d441240484b4db3a08e0e37415abeab"/>
  <p:tag name="KSO_WM_ASSEMBLE_CHIP_INDEX" val="4c237fc2cc5f41edb131dabcef7186b0"/>
  <p:tag name="KSO_WM_UNIT_TEXT_FILL_FORE_SCHEMECOLOR_INDEX_BRIGHTNESS" val="0"/>
  <p:tag name="KSO_WM_UNIT_TEXT_FILL_FORE_SCHEMECOLOR_INDEX" val="13"/>
  <p:tag name="KSO_WM_UNIT_TEXT_FILL_TYPE" val="1"/>
  <p:tag name="KSO_WM_TEMPLATE_ASSEMBLE_XID" val="5ef54020ea5a3ac527a18979"/>
  <p:tag name="KSO_WM_TEMPLATE_ASSEMBLE_GROUPID" val="5ef54020ea5a3ac527a18979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diagram20208581_1*b*1"/>
  <p:tag name="KSO_WM_TEMPLATE_CATEGORY" val="diagram"/>
  <p:tag name="KSO_WM_TEMPLATE_INDEX" val="20208581"/>
  <p:tag name="KSO_WM_UNIT_LAYERLEVEL" val="1"/>
  <p:tag name="KSO_WM_TAG_VERSION" val="1.0"/>
  <p:tag name="KSO_WM_BEAUTIFY_FLAG" val="#wm#"/>
  <p:tag name="KSO_WM_UNIT_PRESET_TEXT" val="单击此处可添加副标题"/>
  <p:tag name="KSO_WM_UNIT_BLOCK" val="0"/>
  <p:tag name="KSO_WM_UNIT_SHOW_EDIT_AREA_INDICATION" val="1"/>
  <p:tag name="KSO_WM_CHIP_GROUPID" val="5e78815d3197e252a37019bf"/>
  <p:tag name="KSO_WM_CHIP_XID" val="5e78815d3197e252a37019c0"/>
  <p:tag name="KSO_WM_UNIT_DEC_AREA_ID" val="5d441240484b4db3a08e0e37415abeab"/>
  <p:tag name="KSO_WM_ASSEMBLE_CHIP_INDEX" val="4c237fc2cc5f41edb131dabcef7186b0"/>
  <p:tag name="KSO_WM_UNIT_TEXT_FILL_FORE_SCHEMECOLOR_INDEX_BRIGHTNESS" val="0.25"/>
  <p:tag name="KSO_WM_UNIT_TEXT_FILL_FORE_SCHEMECOLOR_INDEX" val="13"/>
  <p:tag name="KSO_WM_UNIT_TEXT_FILL_TYPE" val="1"/>
  <p:tag name="KSO_WM_TEMPLATE_ASSEMBLE_XID" val="5ef54020ea5a3ac527a18979"/>
  <p:tag name="KSO_WM_TEMPLATE_ASSEMBLE_GROUPID" val="5ef54020ea5a3ac527a18979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581_1*f*1"/>
  <p:tag name="KSO_WM_TEMPLATE_CATEGORY" val="diagram"/>
  <p:tag name="KSO_WM_TEMPLATE_INDEX" val="2020858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12"/>
  <p:tag name="KSO_WM_UNIT_SHOW_EDIT_AREA_INDICATION" val="1"/>
  <p:tag name="KSO_WM_CHIP_GROUPID" val="5e6b05596848fb12bee65ac8"/>
  <p:tag name="KSO_WM_CHIP_XID" val="5e6b05596848fb12bee65aca"/>
  <p:tag name="KSO_WM_UNIT_DEC_AREA_ID" val="cc5ffc8c44f64380afb4781c3f3dae90"/>
  <p:tag name="KSO_WM_ASSEMBLE_CHIP_INDEX" val="2fe34a4da0814441b6541602a44e4ae4"/>
  <p:tag name="KSO_WM_UNIT_TEXT_FILL_FORE_SCHEMECOLOR_INDEX_BRIGHTNESS" val="0.25"/>
  <p:tag name="KSO_WM_UNIT_TEXT_FILL_FORE_SCHEMECOLOR_INDEX" val="13"/>
  <p:tag name="KSO_WM_UNIT_TEXT_FILL_TYPE" val="1"/>
  <p:tag name="KSO_WM_TEMPLATE_ASSEMBLE_XID" val="5ef54020ea5a3ac527a18979"/>
  <p:tag name="KSO_WM_TEMPLATE_ASSEMBLE_GROUPID" val="5ef54020ea5a3ac527a18979"/>
  <p:tag name="KSO_WM_UNIT_SMARTLAYOUT_COMPRESS_INFO" val="{&#10;    &quot;id&quot;: &quot;2020-06-26T08:24:01&quot;,&#10;    &quot;max&quot;: 5.6843418860808015e-14,&#10;    &quot;parentMax&quot;: {&#10;        &quot;max&quot;: 0,&#10;        &quot;parentMax&quot;: {&#10;            &quot;max&quot;: 2.2892913385826432&#10;        }&#10;    },&#10;    &quot;topChanged&quot;: 0&#10;}&#10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581_1*d*1"/>
  <p:tag name="KSO_WM_TEMPLATE_CATEGORY" val="diagram"/>
  <p:tag name="KSO_WM_TEMPLATE_INDEX" val="2020858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3277bf6c7ab431e9ac93c8385a2d68c"/>
  <p:tag name="KSO_WM_ASSEMBLE_CHIP_INDEX" val="a91fbbe371ef4686a408ce8ffac0179e"/>
  <p:tag name="KSO_WM_UNIT_PLACING_PICTURE" val="a91fbbe371ef4686a408ce8ffac0179e"/>
  <p:tag name="KSO_WM_UNIT_SUPPORT_UNIT_TYPE" val="[&quot;l&quot;,&quot;m&quot;,&quot;n&quot;,&quot;o&quot;,&quot;p&quot;,&quot;q&quot;,&quot;r&quot;,&quot;δ&quot;,&quot;η&quot;,&quot;α&quot;,&quot;β&quot;]"/>
  <p:tag name="KSO_WM_TEMPLATE_ASSEMBLE_XID" val="5ef54020ea5a3ac527a18979"/>
  <p:tag name="KSO_WM_TEMPLATE_ASSEMBLE_GROUPID" val="5ef54020ea5a3ac527a1897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  <p:tag name="KSO_WM_UNIT_PLACING_PICTURE_INFO" val="{&quot;code&quot;:&quot;&quot;,&quot;full_picture&quot;:false,&quot;scheme&quot;:&quot;&quot;,&quot;spacing&quot;:5}"/>
  <p:tag name="KSO_WM_UNIT_PLACING_PICTURE_COLLAGE_VIEWPORT" val="{&quot;height&quot;:7659.070866141732,&quot;width&quot;:7452.0610949038164}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7600a5c2fe05cf1f263aea"/>
  <p:tag name="KSO_WM_SLIDE_ID" val="diagram202076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80"/>
  <p:tag name="KSO_WM_SLIDE_POSITION" val="36*23"/>
  <p:tag name="KSO_WM_TAG_VERSION" val="1.0"/>
  <p:tag name="KSO_WM_BEAUTIFY_FLAG" val="#wm#"/>
  <p:tag name="KSO_WM_TEMPLATE_CATEGORY" val="diagram"/>
  <p:tag name="KSO_WM_TEMPLATE_INDEX" val="20207608"/>
  <p:tag name="KSO_WM_CHIP_FILLPROP" val="[[{&quot;fill_id&quot;:&quot;4b3d06a1f10d40ff8e06d4f6d0ab0ea3&quot;,&quot;fill_align&quot;:&quot;rm&quot;,&quot;text_align&quot;:&quot;l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cm&quot;,&quot;text_align&quot;:&quot;cm&quot;,&quot;text_direction&quot;:&quot;horizontal&quot;,&quot;chip_types&quot;:[&quot;picture&quot;,&quot;diagram&quot;,&quot;pictext&quot;,&quot;table&quot;,&quot;chart&quot;,&quot;video&quot;],&quot;support_features&quot;:[&quot;collage&quot;,&quot;carousel&quot;,&quot;creativecrop&quot;]}]]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7T10:55:21&quot;,&quot;maxSize&quot;:{&quot;size1&quot;:43.799999999999997},&quot;minSize&quot;:{&quot;size1&quot;:38.799999999999997},&quot;normalSize&quot;:{&quot;size1&quot;:43.799999999999997},&quot;subLayout&quot;:[{&quot;id&quot;:&quot;2020-06-17T10:55:21&quot;,&quot;margin&quot;:{&quot;bottom&quot;:3.809999942779541,&quot;left&quot;:2.1170001029968262,&quot;right&quot;:0.42300000786781311,&quot;top&quot;:3.809999942779541},&quot;type&quot;:0},{&quot;id&quot;:&quot;2020-06-17T10:55:21&quot;,&quot;margin&quot;:{&quot;bottom&quot;:2.1170001029968262,&quot;left&quot;:0,&quot;right&quot;:2.1170001029968262,&quot;top&quot;:2.1170001029968262},&quot;type&quot;:0}],&quot;type&quot;:0}"/>
  <p:tag name="KSO_WM_CHIP_GROUPID" val="5e757e9369be4861f5f86151"/>
  <p:tag name="KSO_WM_SLIDE_BK_DARK_LIGHT" val="2"/>
  <p:tag name="KSO_WM_SLIDE_BACKGROUND_TYPE" val="general"/>
  <p:tag name="KSO_WM_SLIDE_SUPPORT_FEATURE_TYPE" val="7"/>
  <p:tag name="KSO_WM_TEMPLATE_ASSEMBLE_XID" val="5ee986149390e3092d7977d0"/>
  <p:tag name="KSO_WM_TEMPLATE_ASSEMBLE_GROUPID" val="5ee986149390e3092d7977d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608_1*i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320"/>
  <p:tag name="KSO_WM_TEMPLATE_ASSEMBLE_XID" val="5ee986149390e3092d7977d0"/>
  <p:tag name="KSO_WM_TEMPLATE_ASSEMBLE_GROUPID" val="5ee986149390e3092d7977d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08_1*a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7bade10f4a1414fabf01c3ec605ae26"/>
  <p:tag name="KSO_WM_ASSEMBLE_CHIP_INDEX" val="9d4057af2cd848edaae27d1ce6c46c9d"/>
  <p:tag name="KSO_WM_UNIT_TEXT_FILL_FORE_SCHEMECOLOR_INDEX_BRIGHTNESS" val="0"/>
  <p:tag name="KSO_WM_UNIT_TEXT_FILL_FORE_SCHEMECOLOR_INDEX" val="13"/>
  <p:tag name="KSO_WM_UNIT_TEXT_FILL_TYPE" val="1"/>
  <p:tag name="KSO_WM_TEMPLATE_ASSEMBLE_XID" val="5ee986149390e3092d7977d0"/>
  <p:tag name="KSO_WM_TEMPLATE_ASSEMBLE_GROUPID" val="5ee986149390e3092d7977d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608_1*d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5f1f68119b54d32bb7362ccd953d449"/>
  <p:tag name="KSO_WM_ASSEMBLE_CHIP_INDEX" val="be1a4f87203a4b6ead1841d636838abd"/>
  <p:tag name="KSO_WM_UNIT_PLACING_PICTURE" val="be1a4f87203a4b6ead1841d636838abd"/>
  <p:tag name="KSO_WM_UNIT_SUPPORT_UNIT_TYPE" val="[&quot;l&quot;,&quot;m&quot;,&quot;n&quot;,&quot;o&quot;,&quot;p&quot;,&quot;q&quot;,&quot;r&quot;,&quot;δ&quot;,&quot;η&quot;,&quot;β&quot;,&quot;α&quot;,&quot;θ&quot;]"/>
  <p:tag name="KSO_WM_TEMPLATE_ASSEMBLE_XID" val="5ee986149390e3092d7977d0"/>
  <p:tag name="KSO_WM_TEMPLATE_ASSEMBLE_GROUPID" val="5ee986149390e3092d7977d0"/>
  <p:tag name="KSO_WM_UNIT_PLACING_PICTURE_INFO" val="{&quot;code&quot;:&quot;a&quot;,&quot;full_picture&quot;:true,&quot;last_full_picture&quot;:&quot;a&quot;,&quot;margin&quot;:{&quot;bottom&quot;:44.899779998949157,&quot;top&quot;:43.770604542547972},&quot;scheme&quot;:&quot;2-0&quot;,&quot;spacing&quot;:5}"/>
  <p:tag name="KSO_WM_UNIT_PLACING_PICTURE_USER_VIEWPORT_SMARTMENU" val="{&quot;height&quot;:6596.6441890528695,&quot;width&quot;:5899.628442068738}"/>
  <p:tag name="KSO_WM_UNIT_PLACING_PICTURE_USER_RELATIVERECTANGLE_SMARTMENU" val="{&quot;bottom&quot;:0,&quot;left&quot;:0,&quot;right&quot;:0,&quot;top&quot;:0}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50,&quot;width&quot;:4645}"/>
  <p:tag name="KSO_WM_UNIT_VALUE" val="1142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608_1*d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5f1f68119b54d32bb7362ccd953d449"/>
  <p:tag name="KSO_WM_ASSEMBLE_CHIP_INDEX" val="be1a4f87203a4b6ead1841d636838abd"/>
  <p:tag name="KSO_WM_UNIT_PLACING_PICTURE" val="be1a4f87203a4b6ead1841d636838abd"/>
  <p:tag name="KSO_WM_UNIT_SUPPORT_UNIT_TYPE" val="[&quot;l&quot;,&quot;m&quot;,&quot;n&quot;,&quot;o&quot;,&quot;p&quot;,&quot;q&quot;,&quot;r&quot;,&quot;δ&quot;,&quot;η&quot;,&quot;β&quot;,&quot;α&quot;,&quot;θ&quot;]"/>
  <p:tag name="KSO_WM_TEMPLATE_ASSEMBLE_XID" val="5ee986149390e3092d7977d0"/>
  <p:tag name="KSO_WM_TEMPLATE_ASSEMBLE_GROUPID" val="5ee986149390e3092d7977d0"/>
  <p:tag name="KSO_WM_UNIT_PLACING_PICTURE_INFO" val="{&quot;code&quot;:&quot;a&quot;,&quot;full_picture&quot;:true,&quot;last_full_picture&quot;:&quot;a&quot;,&quot;margin&quot;:{&quot;bottom&quot;:44.899779998949157,&quot;top&quot;:43.770604542547972},&quot;scheme&quot;:&quot;2-0&quot;,&quot;spacing&quot;:5}"/>
  <p:tag name="KSO_WM_UNIT_PLACING_PICTURE_USER_VIEWPORT_SMARTMENU" val="{&quot;height&quot;:6596.6441890528695,&quot;width&quot;:3550.1145999234523}"/>
  <p:tag name="KSO_WM_UNIT_PLACING_PICTURE_USER_RELATIVERECTANGLE_SMARTMENU" val="{&quot;bottom&quot;:0,&quot;left&quot;:0,&quot;right&quot;:0,&quot;top&quot;:0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971_1*d*2"/>
  <p:tag name="KSO_WM_TEMPLATE_CATEGORY" val="diagram"/>
  <p:tag name="KSO_WM_TEMPLATE_INDEX" val="20207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49fa0da23941e4946aa6d3e454f81a"/>
  <p:tag name="KSO_WM_ASSEMBLE_CHIP_INDEX" val="a5f2d0743a2d404796f4f7db356246b4"/>
  <p:tag name="KSO_WM_UNIT_PLACING_PICTURE" val="a5f2d0743a2d404796f4f7db356246b4"/>
  <p:tag name="KSO_WM_UNIT_SUPPORT_UNIT_TYPE" val="[&quot;l&quot;,&quot;m&quot;,&quot;n&quot;,&quot;o&quot;,&quot;p&quot;,&quot;q&quot;,&quot;r&quot;,&quot;δ&quot;,&quot;η&quot;,&quot;α&quot;,&quot;β&quot;,&quot;θ&quot;]"/>
  <p:tag name="KSO_WM_TEMPLATE_ASSEMBLE_XID" val="5eef3593a758c1ec0b709587"/>
  <p:tag name="KSO_WM_TEMPLATE_ASSEMBLE_GROUPID" val="5eef3593a758c1ec0b70958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8DFD9"/>
      </a:dk2>
      <a:lt2>
        <a:srgbClr val="F3EFEC"/>
      </a:lt2>
      <a:accent1>
        <a:srgbClr val="79533C"/>
      </a:accent1>
      <a:accent2>
        <a:srgbClr val="6D5B3A"/>
      </a:accent2>
      <a:accent3>
        <a:srgbClr val="5E633F"/>
      </a:accent3>
      <a:accent4>
        <a:srgbClr val="4F6B4A"/>
      </a:accent4>
      <a:accent5>
        <a:srgbClr val="43725A"/>
      </a:accent5>
      <a:accent6>
        <a:srgbClr val="3C786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8DFD9"/>
      </a:dk2>
      <a:lt2>
        <a:srgbClr val="F3EFEC"/>
      </a:lt2>
      <a:accent1>
        <a:srgbClr val="79533C"/>
      </a:accent1>
      <a:accent2>
        <a:srgbClr val="6D5B3A"/>
      </a:accent2>
      <a:accent3>
        <a:srgbClr val="5E633F"/>
      </a:accent3>
      <a:accent4>
        <a:srgbClr val="4F6B4A"/>
      </a:accent4>
      <a:accent5>
        <a:srgbClr val="43725A"/>
      </a:accent5>
      <a:accent6>
        <a:srgbClr val="3C786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2461</Words>
  <Application>Microsoft Office PowerPoint</Application>
  <PresentationFormat>宽屏</PresentationFormat>
  <Paragraphs>311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微软雅黑</vt:lpstr>
      <vt:lpstr>微软雅黑 Light</vt:lpstr>
      <vt:lpstr>幼圆</vt:lpstr>
      <vt:lpstr>Arial</vt:lpstr>
      <vt:lpstr>Wingdings</vt:lpstr>
      <vt:lpstr>Office 主题​​</vt:lpstr>
      <vt:lpstr>2_Office 主题​​</vt:lpstr>
      <vt:lpstr>3_Office 主题​​</vt:lpstr>
      <vt:lpstr>1_Office 主题​​</vt:lpstr>
      <vt:lpstr>上海麦士&amp;予芯智能  联合开发</vt:lpstr>
      <vt:lpstr>2020-1024=996 2020-996=1024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王 蔚</cp:lastModifiedBy>
  <cp:revision>127</cp:revision>
  <dcterms:created xsi:type="dcterms:W3CDTF">2020-06-18T03:30:00Z</dcterms:created>
  <dcterms:modified xsi:type="dcterms:W3CDTF">2020-10-24T10:56:44Z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